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257" r:id="rId6"/>
    <p:sldId id="262" r:id="rId7"/>
    <p:sldId id="277" r:id="rId8"/>
    <p:sldId id="264" r:id="rId9"/>
    <p:sldId id="275" r:id="rId10"/>
    <p:sldId id="278" r:id="rId11"/>
    <p:sldId id="271" r:id="rId12"/>
    <p:sldId id="274" r:id="rId13"/>
    <p:sldId id="272" r:id="rId14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6"/>
    </p:embeddedFont>
    <p:embeddedFont>
      <p:font typeface="Nunito Light" panose="020F0302020204030204" pitchFamily="34" charset="0"/>
      <p:regular r:id="rId17"/>
      <p:italic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  <p:embeddedFont>
      <p:font typeface="Playfair Display ExtraBold" pitchFamily="2" charset="77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  <a:srgbClr val="254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40BDE3-1420-4713-96F1-A8302021385F}">
  <a:tblStyle styleId="{C540BDE3-1420-4713-96F1-A830202138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/>
    <p:restoredTop sz="94670"/>
  </p:normalViewPr>
  <p:slideViewPr>
    <p:cSldViewPr snapToGrid="0">
      <p:cViewPr varScale="1">
        <p:scale>
          <a:sx n="145" d="100"/>
          <a:sy n="145" d="100"/>
        </p:scale>
        <p:origin x="47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Russia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Sheet1!$C$18:$F$18</c:f>
              <c:strCache>
                <c:ptCount val="4"/>
                <c:pt idx="0">
                  <c:v>Sunflower oil </c:v>
                </c:pt>
                <c:pt idx="1">
                  <c:v>Wheat </c:v>
                </c:pt>
                <c:pt idx="2">
                  <c:v>Barley</c:v>
                </c:pt>
                <c:pt idx="3">
                  <c:v>Maize </c:v>
                </c:pt>
              </c:strCache>
            </c:strRef>
          </c:cat>
          <c:val>
            <c:numRef>
              <c:f>Sheet1!$C$19:$F$19</c:f>
              <c:numCache>
                <c:formatCode>General</c:formatCode>
                <c:ptCount val="4"/>
                <c:pt idx="0">
                  <c:v>21</c:v>
                </c:pt>
                <c:pt idx="1">
                  <c:v>14</c:v>
                </c:pt>
                <c:pt idx="2">
                  <c:v>9.5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6-4CD2-8279-33ED594E4377}"/>
            </c:ext>
          </c:extLst>
        </c:ser>
        <c:ser>
          <c:idx val="1"/>
          <c:order val="1"/>
          <c:tx>
            <c:strRef>
              <c:f>Sheet1!$B$20</c:f>
              <c:strCache>
                <c:ptCount val="1"/>
                <c:pt idx="0">
                  <c:v>Ukraine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Sheet1!$C$18:$F$18</c:f>
              <c:strCache>
                <c:ptCount val="4"/>
                <c:pt idx="0">
                  <c:v>Sunflower oil </c:v>
                </c:pt>
                <c:pt idx="1">
                  <c:v>Wheat </c:v>
                </c:pt>
                <c:pt idx="2">
                  <c:v>Barley</c:v>
                </c:pt>
                <c:pt idx="3">
                  <c:v>Maize </c:v>
                </c:pt>
              </c:strCache>
            </c:strRef>
          </c:cat>
          <c:val>
            <c:numRef>
              <c:f>Sheet1!$C$20:$F$20</c:f>
              <c:numCache>
                <c:formatCode>General</c:formatCode>
                <c:ptCount val="4"/>
                <c:pt idx="0">
                  <c:v>42</c:v>
                </c:pt>
                <c:pt idx="1">
                  <c:v>8.9</c:v>
                </c:pt>
                <c:pt idx="2">
                  <c:v>9.6999999999999993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6-4CD2-8279-33ED594E43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23110192"/>
        <c:axId val="1823109776"/>
      </c:barChart>
      <c:catAx>
        <c:axId val="182311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NO"/>
          </a:p>
        </c:txPr>
        <c:crossAx val="1823109776"/>
        <c:crosses val="autoZero"/>
        <c:auto val="1"/>
        <c:lblAlgn val="ctr"/>
        <c:lblOffset val="100"/>
        <c:noMultiLvlLbl val="0"/>
      </c:catAx>
      <c:valAx>
        <c:axId val="1823109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311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>
          <a:extLst>
            <a:ext uri="{FF2B5EF4-FFF2-40B4-BE49-F238E27FC236}">
              <a16:creationId xmlns:a16="http://schemas.microsoft.com/office/drawing/2014/main" id="{EA68EE10-0973-8DDC-DD66-3DE956CC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4ff9c4cb4_3_5:notes">
            <a:extLst>
              <a:ext uri="{FF2B5EF4-FFF2-40B4-BE49-F238E27FC236}">
                <a16:creationId xmlns:a16="http://schemas.microsoft.com/office/drawing/2014/main" id="{B1C4C073-DD1A-54B3-3410-8D0BC49D0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4ff9c4cb4_3_5:notes">
            <a:extLst>
              <a:ext uri="{FF2B5EF4-FFF2-40B4-BE49-F238E27FC236}">
                <a16:creationId xmlns:a16="http://schemas.microsoft.com/office/drawing/2014/main" id="{650F624B-EF74-5356-6FCB-E8BB4098F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21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3c8230601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3c8230601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65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c823060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c823060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65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91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c823060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c823060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3c8230601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3c8230601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5B842F96-921A-3319-D3EF-A3965334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4dda1946d_6_332:notes">
            <a:extLst>
              <a:ext uri="{FF2B5EF4-FFF2-40B4-BE49-F238E27FC236}">
                <a16:creationId xmlns:a16="http://schemas.microsoft.com/office/drawing/2014/main" id="{5190A57F-16C5-50B8-AD22-52809CA01B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4dda1946d_6_332:notes">
            <a:extLst>
              <a:ext uri="{FF2B5EF4-FFF2-40B4-BE49-F238E27FC236}">
                <a16:creationId xmlns:a16="http://schemas.microsoft.com/office/drawing/2014/main" id="{0C04E331-8CFA-04CF-B013-EABA43817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92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>
          <a:extLst>
            <a:ext uri="{FF2B5EF4-FFF2-40B4-BE49-F238E27FC236}">
              <a16:creationId xmlns:a16="http://schemas.microsoft.com/office/drawing/2014/main" id="{40D4DF3F-7C87-4CF8-1330-2908DE97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3c8230601d_0_20:notes">
            <a:extLst>
              <a:ext uri="{FF2B5EF4-FFF2-40B4-BE49-F238E27FC236}">
                <a16:creationId xmlns:a16="http://schemas.microsoft.com/office/drawing/2014/main" id="{B474403B-939D-494C-4F80-A769570E91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3c8230601d_0_20:notes">
            <a:extLst>
              <a:ext uri="{FF2B5EF4-FFF2-40B4-BE49-F238E27FC236}">
                <a16:creationId xmlns:a16="http://schemas.microsoft.com/office/drawing/2014/main" id="{5510BD45-80A5-0DD9-5733-F1332A1848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86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44925" y="937300"/>
            <a:ext cx="6254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4402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983000" y="1346675"/>
            <a:ext cx="2755200" cy="32607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3840500" y="1343350"/>
            <a:ext cx="4590300" cy="32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2277000" y="2571750"/>
            <a:ext cx="4590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444525" y="1687288"/>
            <a:ext cx="62550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720000" y="1017796"/>
            <a:ext cx="7704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2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30939" y="1536024"/>
            <a:ext cx="1463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4618950" y="2846750"/>
            <a:ext cx="3080400" cy="13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1444650" y="2846750"/>
            <a:ext cx="3080400" cy="13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4618950" y="2538725"/>
            <a:ext cx="3073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1444650" y="2538725"/>
            <a:ext cx="3080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937625" y="236839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937625" y="2746761"/>
            <a:ext cx="21753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3484346" y="236839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4"/>
          </p:nvPr>
        </p:nvSpPr>
        <p:spPr>
          <a:xfrm>
            <a:off x="3484346" y="2746761"/>
            <a:ext cx="21753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5"/>
          </p:nvPr>
        </p:nvSpPr>
        <p:spPr>
          <a:xfrm>
            <a:off x="6031073" y="236839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6"/>
          </p:nvPr>
        </p:nvSpPr>
        <p:spPr>
          <a:xfrm>
            <a:off x="6031073" y="2746761"/>
            <a:ext cx="21753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1657925" y="17747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8" hasCustomPrompt="1"/>
          </p:nvPr>
        </p:nvSpPr>
        <p:spPr>
          <a:xfrm>
            <a:off x="4204646" y="17747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 hasCustomPrompt="1"/>
          </p:nvPr>
        </p:nvSpPr>
        <p:spPr>
          <a:xfrm>
            <a:off x="6751373" y="17747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ExtraBold"/>
              <a:buNone/>
              <a:defRPr sz="3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■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■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"/>
              <a:buChar char="■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hayyoi.rahimzod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49.png"/><Relationship Id="rId5" Type="http://schemas.microsoft.com/office/2007/relationships/hdphoto" Target="../media/hdphoto1.wdp"/><Relationship Id="rId10" Type="http://schemas.openxmlformats.org/officeDocument/2006/relationships/image" Target="../media/image48.sv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emf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5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5.svg"/><Relationship Id="rId4" Type="http://schemas.openxmlformats.org/officeDocument/2006/relationships/image" Target="../media/image25.sv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chart" Target="../charts/chart1.xml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/>
          <p:nvPr/>
        </p:nvSpPr>
        <p:spPr>
          <a:xfrm>
            <a:off x="4955344" y="811859"/>
            <a:ext cx="3499200" cy="351978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C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1" name="Google Shape;81;p22"/>
          <p:cNvSpPr txBox="1">
            <a:spLocks noGrp="1"/>
          </p:cNvSpPr>
          <p:nvPr>
            <p:ph type="ctrTitle"/>
          </p:nvPr>
        </p:nvSpPr>
        <p:spPr>
          <a:xfrm>
            <a:off x="229258" y="879924"/>
            <a:ext cx="4714976" cy="2463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450215" algn="ctr"/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POVERTY – </a:t>
            </a:r>
            <a:b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RUSSIAN-UKRAINIAN WAR ON CENTRAL ASIA</a:t>
            </a:r>
            <a:br>
              <a:rPr lang="e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3" name="Google Shape;83;p22"/>
          <p:cNvGrpSpPr/>
          <p:nvPr/>
        </p:nvGrpSpPr>
        <p:grpSpPr>
          <a:xfrm>
            <a:off x="6967625" y="394825"/>
            <a:ext cx="2582400" cy="289350"/>
            <a:chOff x="6967625" y="394825"/>
            <a:chExt cx="2582400" cy="289350"/>
          </a:xfrm>
        </p:grpSpPr>
        <p:sp>
          <p:nvSpPr>
            <p:cNvPr id="84" name="Google Shape;84;p22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85" name="Google Shape;85;p22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86" name="Google Shape;86;p22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87" name="Google Shape;87;p22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88" name="Google Shape;88;p22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89" name="Google Shape;89;p22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3" name="Google Shape;93;p22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4" name="Google Shape;94;p22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5" name="Google Shape;95;p22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6" name="Google Shape;96;p22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7" name="Google Shape;97;p22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8" name="Google Shape;98;p22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99" name="Google Shape;99;p22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0" name="Google Shape;100;p22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1" name="Google Shape;101;p22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112" name="Google Shape;112;p22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13" name="Google Shape;113;p22"/>
          <p:cNvGrpSpPr/>
          <p:nvPr/>
        </p:nvGrpSpPr>
        <p:grpSpPr>
          <a:xfrm>
            <a:off x="1155575" y="394833"/>
            <a:ext cx="289350" cy="867900"/>
            <a:chOff x="1006725" y="1731408"/>
            <a:chExt cx="289350" cy="867900"/>
          </a:xfrm>
        </p:grpSpPr>
        <p:sp>
          <p:nvSpPr>
            <p:cNvPr id="114" name="Google Shape;114;p22"/>
            <p:cNvSpPr/>
            <p:nvPr/>
          </p:nvSpPr>
          <p:spPr>
            <a:xfrm>
              <a:off x="1006725" y="1731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1190175" y="1731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1006725" y="1921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1190175" y="1921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1006725" y="2112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1190175" y="2112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1006725" y="2302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1190175" y="2302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1006725" y="2493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1190175" y="2493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" name="Google Shape;664;p35">
            <a:extLst>
              <a:ext uri="{FF2B5EF4-FFF2-40B4-BE49-F238E27FC236}">
                <a16:creationId xmlns:a16="http://schemas.microsoft.com/office/drawing/2014/main" id="{F31D4B20-2E6E-1E56-A532-5B9D21C9AB8A}"/>
              </a:ext>
            </a:extLst>
          </p:cNvPr>
          <p:cNvGrpSpPr/>
          <p:nvPr/>
        </p:nvGrpSpPr>
        <p:grpSpPr>
          <a:xfrm>
            <a:off x="290246" y="3590130"/>
            <a:ext cx="964179" cy="1031440"/>
            <a:chOff x="1829600" y="1821563"/>
            <a:chExt cx="845400" cy="904375"/>
          </a:xfrm>
        </p:grpSpPr>
        <p:sp>
          <p:nvSpPr>
            <p:cNvPr id="3" name="Google Shape;665;p35">
              <a:extLst>
                <a:ext uri="{FF2B5EF4-FFF2-40B4-BE49-F238E27FC236}">
                  <a16:creationId xmlns:a16="http://schemas.microsoft.com/office/drawing/2014/main" id="{A8E28989-8649-1E68-996F-3326DB9E58ED}"/>
                </a:ext>
              </a:extLst>
            </p:cNvPr>
            <p:cNvSpPr/>
            <p:nvPr/>
          </p:nvSpPr>
          <p:spPr>
            <a:xfrm>
              <a:off x="1829600" y="1880538"/>
              <a:ext cx="845400" cy="84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" name="Google Shape;666;p35">
              <a:extLst>
                <a:ext uri="{FF2B5EF4-FFF2-40B4-BE49-F238E27FC236}">
                  <a16:creationId xmlns:a16="http://schemas.microsoft.com/office/drawing/2014/main" id="{61EA5DC1-A3FA-37A6-5749-BFC4C3EB06AB}"/>
                </a:ext>
              </a:extLst>
            </p:cNvPr>
            <p:cNvSpPr/>
            <p:nvPr/>
          </p:nvSpPr>
          <p:spPr>
            <a:xfrm>
              <a:off x="2189000" y="1821563"/>
              <a:ext cx="126600" cy="12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" name="Google Shape;667;p35">
              <a:extLst>
                <a:ext uri="{FF2B5EF4-FFF2-40B4-BE49-F238E27FC236}">
                  <a16:creationId xmlns:a16="http://schemas.microsoft.com/office/drawing/2014/main" id="{446FEC09-8C0D-D483-071F-F4F12B1D3740}"/>
                </a:ext>
              </a:extLst>
            </p:cNvPr>
            <p:cNvSpPr/>
            <p:nvPr/>
          </p:nvSpPr>
          <p:spPr>
            <a:xfrm>
              <a:off x="1959100" y="2002338"/>
              <a:ext cx="601800" cy="60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395EEF-25FE-70C8-D793-D2C9595C6747}"/>
              </a:ext>
            </a:extLst>
          </p:cNvPr>
          <p:cNvSpPr txBox="1"/>
          <p:nvPr/>
        </p:nvSpPr>
        <p:spPr>
          <a:xfrm>
            <a:off x="1444925" y="3808940"/>
            <a:ext cx="4344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Palatino Linotype" panose="02040502050505030304" pitchFamily="18" charset="0"/>
                <a:ea typeface="Roboto"/>
                <a:cs typeface="Roboto"/>
                <a:sym typeface="Roboto"/>
              </a:rPr>
              <a:t>Muhayyoi Rahimzoda</a:t>
            </a:r>
          </a:p>
          <a:p>
            <a:r>
              <a:rPr lang="en-US" sz="1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Ph.D. Candidate </a:t>
            </a:r>
            <a:r>
              <a:rPr lang="en-US" sz="1000" dirty="0">
                <a:solidFill>
                  <a:schemeClr val="dk1"/>
                </a:solidFill>
                <a:latin typeface="Palatino Linotype" panose="02040502050505030304" pitchFamily="18" charset="0"/>
                <a:ea typeface="Roboto"/>
                <a:cs typeface="Roboto"/>
                <a:sym typeface="Roboto"/>
              </a:rPr>
              <a:t>| </a:t>
            </a:r>
            <a:r>
              <a:rPr lang="en-US" sz="1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World Economy Department | </a:t>
            </a:r>
          </a:p>
          <a:p>
            <a:r>
              <a:rPr lang="en-US" sz="1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Institute of International Relations and Political Science|</a:t>
            </a:r>
            <a:endParaRPr lang="ru-RU" sz="1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Corvinus University of Budapest |Hungary  </a:t>
            </a:r>
            <a:endParaRPr lang="ru-RU" sz="1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000" u="sng" dirty="0">
                <a:latin typeface="Palatino Linotype" panose="02040502050505030304" pitchFamily="18" charset="0"/>
                <a:cs typeface="Times New Roman" panose="02020603050405020304" pitchFamily="18" charset="0"/>
                <a:hlinkClick r:id="rId3"/>
              </a:rPr>
              <a:t>muhayyoi.rahimzoda@gmail.com</a:t>
            </a:r>
            <a:r>
              <a:rPr lang="en-US" sz="1000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endParaRPr lang="ru-RU" sz="1000" u="sng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zakhstan On Globe Map Political, Nation, Earth, Asia PNG Transparent  Image and Clipart for Free Download">
            <a:extLst>
              <a:ext uri="{FF2B5EF4-FFF2-40B4-BE49-F238E27FC236}">
                <a16:creationId xmlns:a16="http://schemas.microsoft.com/office/drawing/2014/main" id="{1A2EDCD7-B0C4-8DFA-390D-C92BD730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82" y="1432154"/>
            <a:ext cx="2949585" cy="23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>
          <a:extLst>
            <a:ext uri="{FF2B5EF4-FFF2-40B4-BE49-F238E27FC236}">
              <a16:creationId xmlns:a16="http://schemas.microsoft.com/office/drawing/2014/main" id="{00801150-C26C-197B-40E6-60B056CC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7">
            <a:extLst>
              <a:ext uri="{FF2B5EF4-FFF2-40B4-BE49-F238E27FC236}">
                <a16:creationId xmlns:a16="http://schemas.microsoft.com/office/drawing/2014/main" id="{200BA9B0-D3E0-58A2-A2EE-31EAFDC1429C}"/>
              </a:ext>
            </a:extLst>
          </p:cNvPr>
          <p:cNvGrpSpPr/>
          <p:nvPr/>
        </p:nvGrpSpPr>
        <p:grpSpPr>
          <a:xfrm rot="-899982">
            <a:off x="7546618" y="3748641"/>
            <a:ext cx="2451226" cy="2451226"/>
            <a:chOff x="269239" y="624399"/>
            <a:chExt cx="2386800" cy="2386800"/>
          </a:xfrm>
        </p:grpSpPr>
        <p:sp>
          <p:nvSpPr>
            <p:cNvPr id="304" name="Google Shape;304;p27">
              <a:extLst>
                <a:ext uri="{FF2B5EF4-FFF2-40B4-BE49-F238E27FC236}">
                  <a16:creationId xmlns:a16="http://schemas.microsoft.com/office/drawing/2014/main" id="{0EC0806A-C835-0198-AA71-6EB852BD7364}"/>
                </a:ext>
              </a:extLst>
            </p:cNvPr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>
              <a:extLst>
                <a:ext uri="{FF2B5EF4-FFF2-40B4-BE49-F238E27FC236}">
                  <a16:creationId xmlns:a16="http://schemas.microsoft.com/office/drawing/2014/main" id="{1E5457A3-83FB-656C-5A4B-F14FA4743F03}"/>
                </a:ext>
              </a:extLst>
            </p:cNvPr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27">
            <a:extLst>
              <a:ext uri="{FF2B5EF4-FFF2-40B4-BE49-F238E27FC236}">
                <a16:creationId xmlns:a16="http://schemas.microsoft.com/office/drawing/2014/main" id="{2D11F18E-BDD4-B97A-44D1-DDF9C66D61EA}"/>
              </a:ext>
            </a:extLst>
          </p:cNvPr>
          <p:cNvSpPr/>
          <p:nvPr/>
        </p:nvSpPr>
        <p:spPr>
          <a:xfrm>
            <a:off x="8036781" y="4238804"/>
            <a:ext cx="1470900" cy="147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07" name="Google Shape;307;p27">
            <a:extLst>
              <a:ext uri="{FF2B5EF4-FFF2-40B4-BE49-F238E27FC236}">
                <a16:creationId xmlns:a16="http://schemas.microsoft.com/office/drawing/2014/main" id="{EDCA6406-ECAE-2E9C-1223-B8AD54E143F3}"/>
              </a:ext>
            </a:extLst>
          </p:cNvPr>
          <p:cNvCxnSpPr/>
          <p:nvPr/>
        </p:nvCxnSpPr>
        <p:spPr>
          <a:xfrm>
            <a:off x="705600" y="90190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08" name="Google Shape;308;p27">
            <a:extLst>
              <a:ext uri="{FF2B5EF4-FFF2-40B4-BE49-F238E27FC236}">
                <a16:creationId xmlns:a16="http://schemas.microsoft.com/office/drawing/2014/main" id="{F469071B-AC83-140A-4B21-4D53B96158BD}"/>
              </a:ext>
            </a:extLst>
          </p:cNvPr>
          <p:cNvSpPr/>
          <p:nvPr/>
        </p:nvSpPr>
        <p:spPr>
          <a:xfrm>
            <a:off x="-284711" y="2069315"/>
            <a:ext cx="990300" cy="990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27">
            <a:extLst>
              <a:ext uri="{FF2B5EF4-FFF2-40B4-BE49-F238E27FC236}">
                <a16:creationId xmlns:a16="http://schemas.microsoft.com/office/drawing/2014/main" id="{DCFB0F79-104F-BEAE-98D3-FC36E841AAD1}"/>
              </a:ext>
            </a:extLst>
          </p:cNvPr>
          <p:cNvGrpSpPr/>
          <p:nvPr/>
        </p:nvGrpSpPr>
        <p:grpSpPr>
          <a:xfrm>
            <a:off x="705589" y="4279272"/>
            <a:ext cx="2877827" cy="322452"/>
            <a:chOff x="705589" y="4238349"/>
            <a:chExt cx="2877827" cy="322452"/>
          </a:xfrm>
        </p:grpSpPr>
        <p:sp>
          <p:nvSpPr>
            <p:cNvPr id="310" name="Google Shape;310;p27">
              <a:extLst>
                <a:ext uri="{FF2B5EF4-FFF2-40B4-BE49-F238E27FC236}">
                  <a16:creationId xmlns:a16="http://schemas.microsoft.com/office/drawing/2014/main" id="{99F4F4DF-D0EB-286D-F09B-E526272DB634}"/>
                </a:ext>
              </a:extLst>
            </p:cNvPr>
            <p:cNvSpPr/>
            <p:nvPr/>
          </p:nvSpPr>
          <p:spPr>
            <a:xfrm rot="-5400000">
              <a:off x="705589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>
              <a:extLst>
                <a:ext uri="{FF2B5EF4-FFF2-40B4-BE49-F238E27FC236}">
                  <a16:creationId xmlns:a16="http://schemas.microsoft.com/office/drawing/2014/main" id="{BA90681F-1FDF-33B1-0042-8FFFA4061D3D}"/>
                </a:ext>
              </a:extLst>
            </p:cNvPr>
            <p:cNvSpPr/>
            <p:nvPr/>
          </p:nvSpPr>
          <p:spPr>
            <a:xfrm rot="-5400000">
              <a:off x="705589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>
              <a:extLst>
                <a:ext uri="{FF2B5EF4-FFF2-40B4-BE49-F238E27FC236}">
                  <a16:creationId xmlns:a16="http://schemas.microsoft.com/office/drawing/2014/main" id="{D785F1D4-3C51-FA3D-E63F-DB25806BB27D}"/>
                </a:ext>
              </a:extLst>
            </p:cNvPr>
            <p:cNvSpPr/>
            <p:nvPr/>
          </p:nvSpPr>
          <p:spPr>
            <a:xfrm rot="-5400000">
              <a:off x="91788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>
              <a:extLst>
                <a:ext uri="{FF2B5EF4-FFF2-40B4-BE49-F238E27FC236}">
                  <a16:creationId xmlns:a16="http://schemas.microsoft.com/office/drawing/2014/main" id="{5371D5EA-6F9B-20E7-03B9-EEFDCC93DEC4}"/>
                </a:ext>
              </a:extLst>
            </p:cNvPr>
            <p:cNvSpPr/>
            <p:nvPr/>
          </p:nvSpPr>
          <p:spPr>
            <a:xfrm rot="-5400000">
              <a:off x="91788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>
              <a:extLst>
                <a:ext uri="{FF2B5EF4-FFF2-40B4-BE49-F238E27FC236}">
                  <a16:creationId xmlns:a16="http://schemas.microsoft.com/office/drawing/2014/main" id="{35303FDB-21F8-5763-8C56-0CB5F85D08EF}"/>
                </a:ext>
              </a:extLst>
            </p:cNvPr>
            <p:cNvSpPr/>
            <p:nvPr/>
          </p:nvSpPr>
          <p:spPr>
            <a:xfrm rot="-5400000">
              <a:off x="113017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>
              <a:extLst>
                <a:ext uri="{FF2B5EF4-FFF2-40B4-BE49-F238E27FC236}">
                  <a16:creationId xmlns:a16="http://schemas.microsoft.com/office/drawing/2014/main" id="{7964C39A-E887-1813-B37E-8C70A0BBF817}"/>
                </a:ext>
              </a:extLst>
            </p:cNvPr>
            <p:cNvSpPr/>
            <p:nvPr/>
          </p:nvSpPr>
          <p:spPr>
            <a:xfrm rot="-5400000">
              <a:off x="113017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>
              <a:extLst>
                <a:ext uri="{FF2B5EF4-FFF2-40B4-BE49-F238E27FC236}">
                  <a16:creationId xmlns:a16="http://schemas.microsoft.com/office/drawing/2014/main" id="{885A44F8-EE42-501F-9F47-D0395F74CACC}"/>
                </a:ext>
              </a:extLst>
            </p:cNvPr>
            <p:cNvSpPr/>
            <p:nvPr/>
          </p:nvSpPr>
          <p:spPr>
            <a:xfrm rot="-5400000">
              <a:off x="134246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>
              <a:extLst>
                <a:ext uri="{FF2B5EF4-FFF2-40B4-BE49-F238E27FC236}">
                  <a16:creationId xmlns:a16="http://schemas.microsoft.com/office/drawing/2014/main" id="{7ADDB4AF-2A74-4B40-10FD-0065ED5559CB}"/>
                </a:ext>
              </a:extLst>
            </p:cNvPr>
            <p:cNvSpPr/>
            <p:nvPr/>
          </p:nvSpPr>
          <p:spPr>
            <a:xfrm rot="-5400000">
              <a:off x="134246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>
              <a:extLst>
                <a:ext uri="{FF2B5EF4-FFF2-40B4-BE49-F238E27FC236}">
                  <a16:creationId xmlns:a16="http://schemas.microsoft.com/office/drawing/2014/main" id="{7259DAB4-5E59-BA75-46E3-D13300D5FB00}"/>
                </a:ext>
              </a:extLst>
            </p:cNvPr>
            <p:cNvSpPr/>
            <p:nvPr/>
          </p:nvSpPr>
          <p:spPr>
            <a:xfrm rot="-5400000">
              <a:off x="155476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>
              <a:extLst>
                <a:ext uri="{FF2B5EF4-FFF2-40B4-BE49-F238E27FC236}">
                  <a16:creationId xmlns:a16="http://schemas.microsoft.com/office/drawing/2014/main" id="{A8025FF1-0BDE-90A2-A2E0-9442039F91B8}"/>
                </a:ext>
              </a:extLst>
            </p:cNvPr>
            <p:cNvSpPr/>
            <p:nvPr/>
          </p:nvSpPr>
          <p:spPr>
            <a:xfrm rot="-5400000">
              <a:off x="155476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>
              <a:extLst>
                <a:ext uri="{FF2B5EF4-FFF2-40B4-BE49-F238E27FC236}">
                  <a16:creationId xmlns:a16="http://schemas.microsoft.com/office/drawing/2014/main" id="{10BF3AC8-4A88-3426-7861-047470A91B94}"/>
                </a:ext>
              </a:extLst>
            </p:cNvPr>
            <p:cNvSpPr/>
            <p:nvPr/>
          </p:nvSpPr>
          <p:spPr>
            <a:xfrm rot="-5400000">
              <a:off x="176705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>
              <a:extLst>
                <a:ext uri="{FF2B5EF4-FFF2-40B4-BE49-F238E27FC236}">
                  <a16:creationId xmlns:a16="http://schemas.microsoft.com/office/drawing/2014/main" id="{EE36F27D-EA90-CC1F-22CA-FF7B59761117}"/>
                </a:ext>
              </a:extLst>
            </p:cNvPr>
            <p:cNvSpPr/>
            <p:nvPr/>
          </p:nvSpPr>
          <p:spPr>
            <a:xfrm rot="-5400000">
              <a:off x="176705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>
              <a:extLst>
                <a:ext uri="{FF2B5EF4-FFF2-40B4-BE49-F238E27FC236}">
                  <a16:creationId xmlns:a16="http://schemas.microsoft.com/office/drawing/2014/main" id="{9CD74682-C893-F99C-3627-FB77873757C0}"/>
                </a:ext>
              </a:extLst>
            </p:cNvPr>
            <p:cNvSpPr/>
            <p:nvPr/>
          </p:nvSpPr>
          <p:spPr>
            <a:xfrm rot="-5400000">
              <a:off x="197934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>
              <a:extLst>
                <a:ext uri="{FF2B5EF4-FFF2-40B4-BE49-F238E27FC236}">
                  <a16:creationId xmlns:a16="http://schemas.microsoft.com/office/drawing/2014/main" id="{8C09DD9E-36C1-52DB-6B8A-8CC95C7480D7}"/>
                </a:ext>
              </a:extLst>
            </p:cNvPr>
            <p:cNvSpPr/>
            <p:nvPr/>
          </p:nvSpPr>
          <p:spPr>
            <a:xfrm rot="-5400000">
              <a:off x="197934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>
              <a:extLst>
                <a:ext uri="{FF2B5EF4-FFF2-40B4-BE49-F238E27FC236}">
                  <a16:creationId xmlns:a16="http://schemas.microsoft.com/office/drawing/2014/main" id="{61145D23-23CB-83D0-50D1-2DB4977DBA0C}"/>
                </a:ext>
              </a:extLst>
            </p:cNvPr>
            <p:cNvSpPr/>
            <p:nvPr/>
          </p:nvSpPr>
          <p:spPr>
            <a:xfrm rot="-5400000">
              <a:off x="219164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>
              <a:extLst>
                <a:ext uri="{FF2B5EF4-FFF2-40B4-BE49-F238E27FC236}">
                  <a16:creationId xmlns:a16="http://schemas.microsoft.com/office/drawing/2014/main" id="{39BDF2EE-C8D7-9198-F30B-6F0405EEBB75}"/>
                </a:ext>
              </a:extLst>
            </p:cNvPr>
            <p:cNvSpPr/>
            <p:nvPr/>
          </p:nvSpPr>
          <p:spPr>
            <a:xfrm rot="-5400000">
              <a:off x="219164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>
              <a:extLst>
                <a:ext uri="{FF2B5EF4-FFF2-40B4-BE49-F238E27FC236}">
                  <a16:creationId xmlns:a16="http://schemas.microsoft.com/office/drawing/2014/main" id="{86184F47-BC43-18BE-215B-A08163DD5DED}"/>
                </a:ext>
              </a:extLst>
            </p:cNvPr>
            <p:cNvSpPr/>
            <p:nvPr/>
          </p:nvSpPr>
          <p:spPr>
            <a:xfrm rot="-5400000">
              <a:off x="240393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>
              <a:extLst>
                <a:ext uri="{FF2B5EF4-FFF2-40B4-BE49-F238E27FC236}">
                  <a16:creationId xmlns:a16="http://schemas.microsoft.com/office/drawing/2014/main" id="{D84B5A21-4274-650F-774F-5B5846E75C3A}"/>
                </a:ext>
              </a:extLst>
            </p:cNvPr>
            <p:cNvSpPr/>
            <p:nvPr/>
          </p:nvSpPr>
          <p:spPr>
            <a:xfrm rot="-5400000">
              <a:off x="240393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>
              <a:extLst>
                <a:ext uri="{FF2B5EF4-FFF2-40B4-BE49-F238E27FC236}">
                  <a16:creationId xmlns:a16="http://schemas.microsoft.com/office/drawing/2014/main" id="{F165B652-BC56-6BA7-A278-B6B645608368}"/>
                </a:ext>
              </a:extLst>
            </p:cNvPr>
            <p:cNvSpPr/>
            <p:nvPr/>
          </p:nvSpPr>
          <p:spPr>
            <a:xfrm rot="-5400000">
              <a:off x="261622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>
              <a:extLst>
                <a:ext uri="{FF2B5EF4-FFF2-40B4-BE49-F238E27FC236}">
                  <a16:creationId xmlns:a16="http://schemas.microsoft.com/office/drawing/2014/main" id="{ACEEBF42-3F93-FC66-EF8E-833B4AC5A6B8}"/>
                </a:ext>
              </a:extLst>
            </p:cNvPr>
            <p:cNvSpPr/>
            <p:nvPr/>
          </p:nvSpPr>
          <p:spPr>
            <a:xfrm rot="-5400000">
              <a:off x="261622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>
              <a:extLst>
                <a:ext uri="{FF2B5EF4-FFF2-40B4-BE49-F238E27FC236}">
                  <a16:creationId xmlns:a16="http://schemas.microsoft.com/office/drawing/2014/main" id="{9D8A285B-4276-5D22-CED5-3BBB45556E28}"/>
                </a:ext>
              </a:extLst>
            </p:cNvPr>
            <p:cNvSpPr/>
            <p:nvPr/>
          </p:nvSpPr>
          <p:spPr>
            <a:xfrm rot="-5400000">
              <a:off x="282852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>
              <a:extLst>
                <a:ext uri="{FF2B5EF4-FFF2-40B4-BE49-F238E27FC236}">
                  <a16:creationId xmlns:a16="http://schemas.microsoft.com/office/drawing/2014/main" id="{BABC075D-8180-3E4C-BD9B-DD9A949425CE}"/>
                </a:ext>
              </a:extLst>
            </p:cNvPr>
            <p:cNvSpPr/>
            <p:nvPr/>
          </p:nvSpPr>
          <p:spPr>
            <a:xfrm rot="-5400000">
              <a:off x="282852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>
              <a:extLst>
                <a:ext uri="{FF2B5EF4-FFF2-40B4-BE49-F238E27FC236}">
                  <a16:creationId xmlns:a16="http://schemas.microsoft.com/office/drawing/2014/main" id="{9CBF522A-872D-BB60-8A08-159ECA49F23A}"/>
                </a:ext>
              </a:extLst>
            </p:cNvPr>
            <p:cNvSpPr/>
            <p:nvPr/>
          </p:nvSpPr>
          <p:spPr>
            <a:xfrm rot="-5400000">
              <a:off x="304081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>
              <a:extLst>
                <a:ext uri="{FF2B5EF4-FFF2-40B4-BE49-F238E27FC236}">
                  <a16:creationId xmlns:a16="http://schemas.microsoft.com/office/drawing/2014/main" id="{C2FE822C-45CB-8B25-6AA7-7BC38030179C}"/>
                </a:ext>
              </a:extLst>
            </p:cNvPr>
            <p:cNvSpPr/>
            <p:nvPr/>
          </p:nvSpPr>
          <p:spPr>
            <a:xfrm rot="-5400000">
              <a:off x="304081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>
              <a:extLst>
                <a:ext uri="{FF2B5EF4-FFF2-40B4-BE49-F238E27FC236}">
                  <a16:creationId xmlns:a16="http://schemas.microsoft.com/office/drawing/2014/main" id="{1DD18081-E077-AFC5-159D-D9718FAB3FCC}"/>
                </a:ext>
              </a:extLst>
            </p:cNvPr>
            <p:cNvSpPr/>
            <p:nvPr/>
          </p:nvSpPr>
          <p:spPr>
            <a:xfrm rot="-5400000">
              <a:off x="3253107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>
              <a:extLst>
                <a:ext uri="{FF2B5EF4-FFF2-40B4-BE49-F238E27FC236}">
                  <a16:creationId xmlns:a16="http://schemas.microsoft.com/office/drawing/2014/main" id="{D01D6402-27E0-1632-79F1-76E05CC0B9BD}"/>
                </a:ext>
              </a:extLst>
            </p:cNvPr>
            <p:cNvSpPr/>
            <p:nvPr/>
          </p:nvSpPr>
          <p:spPr>
            <a:xfrm rot="-5400000">
              <a:off x="3253107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>
              <a:extLst>
                <a:ext uri="{FF2B5EF4-FFF2-40B4-BE49-F238E27FC236}">
                  <a16:creationId xmlns:a16="http://schemas.microsoft.com/office/drawing/2014/main" id="{FA0DA38C-8754-86AA-C6A7-2AF1BA98BFC1}"/>
                </a:ext>
              </a:extLst>
            </p:cNvPr>
            <p:cNvSpPr/>
            <p:nvPr/>
          </p:nvSpPr>
          <p:spPr>
            <a:xfrm rot="-5400000">
              <a:off x="3465400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>
              <a:extLst>
                <a:ext uri="{FF2B5EF4-FFF2-40B4-BE49-F238E27FC236}">
                  <a16:creationId xmlns:a16="http://schemas.microsoft.com/office/drawing/2014/main" id="{0BD9941A-3BE1-666D-F889-E93C1A393B5F}"/>
                </a:ext>
              </a:extLst>
            </p:cNvPr>
            <p:cNvSpPr/>
            <p:nvPr/>
          </p:nvSpPr>
          <p:spPr>
            <a:xfrm rot="-5400000">
              <a:off x="3465400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BB0383E7-B159-29ED-CCB4-D4CA11F0B536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4AA6876-34ED-3427-42E1-AB381381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t="37847" r="7107" b="8124"/>
          <a:stretch/>
        </p:blipFill>
        <p:spPr bwMode="auto">
          <a:xfrm>
            <a:off x="795423" y="1480350"/>
            <a:ext cx="3687153" cy="208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41B89F2-04EF-6ADC-316C-01C65726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43313" r="10653" b="4932"/>
          <a:stretch/>
        </p:blipFill>
        <p:spPr bwMode="auto">
          <a:xfrm>
            <a:off x="4907277" y="1480350"/>
            <a:ext cx="3812977" cy="2039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564ADF-2AFF-BCBD-D09F-C91CB5F295E1}"/>
              </a:ext>
            </a:extLst>
          </p:cNvPr>
          <p:cNvSpPr txBox="1"/>
          <p:nvPr/>
        </p:nvSpPr>
        <p:spPr>
          <a:xfrm>
            <a:off x="778361" y="1008188"/>
            <a:ext cx="3704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Food commodity prices in selected international markets. January 2018 – January 2024</a:t>
            </a:r>
            <a:r>
              <a:rPr lang="en-NO" sz="1000" dirty="0">
                <a:effectLst/>
                <a:latin typeface="Palatino Linotype" panose="02040502050505030304" pitchFamily="18" charset="0"/>
              </a:rPr>
              <a:t> </a:t>
            </a:r>
            <a:endParaRPr lang="en-NO" sz="1000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EB296-E40C-8D78-2363-1E3B5634D5BD}"/>
              </a:ext>
            </a:extLst>
          </p:cNvPr>
          <p:cNvSpPr txBox="1"/>
          <p:nvPr/>
        </p:nvSpPr>
        <p:spPr>
          <a:xfrm>
            <a:off x="717383" y="3667860"/>
            <a:ext cx="3843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800" i="1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and Agricultural Organization of the United Nations (FAO), World Bank. </a:t>
            </a:r>
            <a:endParaRPr lang="en-NO" sz="800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A7CAF4-7A82-1514-B48E-44C396359AD8}"/>
              </a:ext>
            </a:extLst>
          </p:cNvPr>
          <p:cNvSpPr txBox="1"/>
          <p:nvPr/>
        </p:nvSpPr>
        <p:spPr>
          <a:xfrm>
            <a:off x="4804464" y="998667"/>
            <a:ext cx="4018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Energy, Fertilizer, and Freight Cost Indices. January 2018 – January 2024</a:t>
            </a:r>
            <a:r>
              <a:rPr lang="en-US" sz="1000" b="1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O" sz="1000" b="1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E17EA6-0993-9BF7-24DF-49541D042323}"/>
              </a:ext>
            </a:extLst>
          </p:cNvPr>
          <p:cNvSpPr txBox="1"/>
          <p:nvPr/>
        </p:nvSpPr>
        <p:spPr>
          <a:xfrm>
            <a:off x="4813421" y="3614341"/>
            <a:ext cx="24538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International Grains Council and World Bank.</a:t>
            </a:r>
            <a:endParaRPr lang="en-NO" sz="800" i="1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91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 Asia and food crisis  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401" name="Google Shape;401;p29"/>
          <p:cNvSpPr txBox="1">
            <a:spLocks noGrp="1"/>
          </p:cNvSpPr>
          <p:nvPr>
            <p:ph type="subTitle" idx="1"/>
          </p:nvPr>
        </p:nvSpPr>
        <p:spPr>
          <a:xfrm>
            <a:off x="1127366" y="1262110"/>
            <a:ext cx="3444634" cy="327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sz="1200" dirty="0" err="1">
                <a:latin typeface="Palatino Linotype" panose="02040502050505030304" pitchFamily="18" charset="0"/>
              </a:rPr>
              <a:t>Dependence</a:t>
            </a:r>
            <a:r>
              <a:rPr lang="nb-NO" sz="1200" dirty="0">
                <a:latin typeface="Palatino Linotype" panose="02040502050505030304" pitchFamily="18" charset="0"/>
              </a:rPr>
              <a:t> </a:t>
            </a:r>
            <a:r>
              <a:rPr lang="nb-NO" sz="1200" dirty="0" err="1">
                <a:latin typeface="Palatino Linotype" panose="02040502050505030304" pitchFamily="18" charset="0"/>
              </a:rPr>
              <a:t>on</a:t>
            </a:r>
            <a:r>
              <a:rPr lang="nb-NO" sz="1200" dirty="0">
                <a:latin typeface="Palatino Linotype" panose="02040502050505030304" pitchFamily="18" charset="0"/>
              </a:rPr>
              <a:t> </a:t>
            </a:r>
            <a:r>
              <a:rPr lang="nb-NO" sz="1200" dirty="0" err="1">
                <a:latin typeface="Palatino Linotype" panose="02040502050505030304" pitchFamily="18" charset="0"/>
              </a:rPr>
              <a:t>Ukranian</a:t>
            </a:r>
            <a:r>
              <a:rPr lang="nb-NO" sz="1200" dirty="0">
                <a:latin typeface="Palatino Linotype" panose="02040502050505030304" pitchFamily="18" charset="0"/>
              </a:rPr>
              <a:t> and Russian </a:t>
            </a:r>
            <a:r>
              <a:rPr lang="nb-NO" sz="1200" dirty="0" err="1">
                <a:latin typeface="Palatino Linotype" panose="02040502050505030304" pitchFamily="18" charset="0"/>
              </a:rPr>
              <a:t>wheat</a:t>
            </a:r>
            <a:r>
              <a:rPr lang="nb-NO" sz="1200" dirty="0">
                <a:latin typeface="Palatino Linotype" panose="02040502050505030304" pitchFamily="18" charset="0"/>
              </a:rPr>
              <a:t> </a:t>
            </a:r>
            <a:endParaRPr sz="1200" dirty="0">
              <a:latin typeface="Palatino Linotype" panose="02040502050505030304" pitchFamily="18" charset="0"/>
            </a:endParaRPr>
          </a:p>
        </p:txBody>
      </p:sp>
      <p:grpSp>
        <p:nvGrpSpPr>
          <p:cNvPr id="402" name="Google Shape;402;p29"/>
          <p:cNvGrpSpPr/>
          <p:nvPr/>
        </p:nvGrpSpPr>
        <p:grpSpPr>
          <a:xfrm rot="5807586">
            <a:off x="-1747357" y="2924926"/>
            <a:ext cx="3151531" cy="3151531"/>
            <a:chOff x="269239" y="624399"/>
            <a:chExt cx="2386800" cy="2386800"/>
          </a:xfrm>
        </p:grpSpPr>
        <p:sp>
          <p:nvSpPr>
            <p:cNvPr id="403" name="Google Shape;403;p29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406" name="Google Shape;406;p29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24CEA745-EF6A-D218-9228-A86B61F3690D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" name="Google Shape;163;p23">
            <a:extLst>
              <a:ext uri="{FF2B5EF4-FFF2-40B4-BE49-F238E27FC236}">
                <a16:creationId xmlns:a16="http://schemas.microsoft.com/office/drawing/2014/main" id="{94B9BA40-5FD2-0653-4C35-D4F4DD08CE6F}"/>
              </a:ext>
            </a:extLst>
          </p:cNvPr>
          <p:cNvSpPr/>
          <p:nvPr/>
        </p:nvSpPr>
        <p:spPr>
          <a:xfrm>
            <a:off x="-364605" y="3797692"/>
            <a:ext cx="990300" cy="990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grpSp>
        <p:nvGrpSpPr>
          <p:cNvPr id="11" name="Google Shape;309;p27">
            <a:extLst>
              <a:ext uri="{FF2B5EF4-FFF2-40B4-BE49-F238E27FC236}">
                <a16:creationId xmlns:a16="http://schemas.microsoft.com/office/drawing/2014/main" id="{63EC0587-6797-D9EC-FDD1-C580DBCCCED0}"/>
              </a:ext>
            </a:extLst>
          </p:cNvPr>
          <p:cNvGrpSpPr/>
          <p:nvPr/>
        </p:nvGrpSpPr>
        <p:grpSpPr>
          <a:xfrm rot="5400000">
            <a:off x="-1031579" y="2029199"/>
            <a:ext cx="2877827" cy="322452"/>
            <a:chOff x="705589" y="4238349"/>
            <a:chExt cx="2877827" cy="322452"/>
          </a:xfrm>
        </p:grpSpPr>
        <p:sp>
          <p:nvSpPr>
            <p:cNvPr id="13" name="Google Shape;310;p27">
              <a:extLst>
                <a:ext uri="{FF2B5EF4-FFF2-40B4-BE49-F238E27FC236}">
                  <a16:creationId xmlns:a16="http://schemas.microsoft.com/office/drawing/2014/main" id="{8BD89B32-30D2-636C-4C08-52332B0632F3}"/>
                </a:ext>
              </a:extLst>
            </p:cNvPr>
            <p:cNvSpPr/>
            <p:nvPr/>
          </p:nvSpPr>
          <p:spPr>
            <a:xfrm rot="-5400000">
              <a:off x="705589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4" name="Google Shape;311;p27">
              <a:extLst>
                <a:ext uri="{FF2B5EF4-FFF2-40B4-BE49-F238E27FC236}">
                  <a16:creationId xmlns:a16="http://schemas.microsoft.com/office/drawing/2014/main" id="{C59D7784-2486-16AC-F700-6ACCF726C339}"/>
                </a:ext>
              </a:extLst>
            </p:cNvPr>
            <p:cNvSpPr/>
            <p:nvPr/>
          </p:nvSpPr>
          <p:spPr>
            <a:xfrm rot="-5400000">
              <a:off x="705589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5" name="Google Shape;312;p27">
              <a:extLst>
                <a:ext uri="{FF2B5EF4-FFF2-40B4-BE49-F238E27FC236}">
                  <a16:creationId xmlns:a16="http://schemas.microsoft.com/office/drawing/2014/main" id="{D19DDC0C-1A5B-52C8-DAC7-2A8882C28220}"/>
                </a:ext>
              </a:extLst>
            </p:cNvPr>
            <p:cNvSpPr/>
            <p:nvPr/>
          </p:nvSpPr>
          <p:spPr>
            <a:xfrm rot="-5400000">
              <a:off x="91788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6" name="Google Shape;313;p27">
              <a:extLst>
                <a:ext uri="{FF2B5EF4-FFF2-40B4-BE49-F238E27FC236}">
                  <a16:creationId xmlns:a16="http://schemas.microsoft.com/office/drawing/2014/main" id="{01AD5D47-C633-F2DE-0557-A9FAB4A58996}"/>
                </a:ext>
              </a:extLst>
            </p:cNvPr>
            <p:cNvSpPr/>
            <p:nvPr/>
          </p:nvSpPr>
          <p:spPr>
            <a:xfrm rot="-5400000">
              <a:off x="91788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7" name="Google Shape;314;p27">
              <a:extLst>
                <a:ext uri="{FF2B5EF4-FFF2-40B4-BE49-F238E27FC236}">
                  <a16:creationId xmlns:a16="http://schemas.microsoft.com/office/drawing/2014/main" id="{BB84E0D5-FA6C-12C7-6853-C5EC825CBB0A}"/>
                </a:ext>
              </a:extLst>
            </p:cNvPr>
            <p:cNvSpPr/>
            <p:nvPr/>
          </p:nvSpPr>
          <p:spPr>
            <a:xfrm rot="-5400000">
              <a:off x="113017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8" name="Google Shape;315;p27">
              <a:extLst>
                <a:ext uri="{FF2B5EF4-FFF2-40B4-BE49-F238E27FC236}">
                  <a16:creationId xmlns:a16="http://schemas.microsoft.com/office/drawing/2014/main" id="{D3241E9E-6021-B302-AF81-4A36EDADEB43}"/>
                </a:ext>
              </a:extLst>
            </p:cNvPr>
            <p:cNvSpPr/>
            <p:nvPr/>
          </p:nvSpPr>
          <p:spPr>
            <a:xfrm rot="-5400000">
              <a:off x="113017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" name="Google Shape;316;p27">
              <a:extLst>
                <a:ext uri="{FF2B5EF4-FFF2-40B4-BE49-F238E27FC236}">
                  <a16:creationId xmlns:a16="http://schemas.microsoft.com/office/drawing/2014/main" id="{713EBE21-F645-A8BF-1781-CFCBBDAC0A04}"/>
                </a:ext>
              </a:extLst>
            </p:cNvPr>
            <p:cNvSpPr/>
            <p:nvPr/>
          </p:nvSpPr>
          <p:spPr>
            <a:xfrm rot="-5400000">
              <a:off x="134246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" name="Google Shape;317;p27">
              <a:extLst>
                <a:ext uri="{FF2B5EF4-FFF2-40B4-BE49-F238E27FC236}">
                  <a16:creationId xmlns:a16="http://schemas.microsoft.com/office/drawing/2014/main" id="{9C956D14-FF06-4BCE-485F-06C354953069}"/>
                </a:ext>
              </a:extLst>
            </p:cNvPr>
            <p:cNvSpPr/>
            <p:nvPr/>
          </p:nvSpPr>
          <p:spPr>
            <a:xfrm rot="-5400000">
              <a:off x="134246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" name="Google Shape;318;p27">
              <a:extLst>
                <a:ext uri="{FF2B5EF4-FFF2-40B4-BE49-F238E27FC236}">
                  <a16:creationId xmlns:a16="http://schemas.microsoft.com/office/drawing/2014/main" id="{FA5E4E5E-EFFE-BC01-F0B8-08C00B89F864}"/>
                </a:ext>
              </a:extLst>
            </p:cNvPr>
            <p:cNvSpPr/>
            <p:nvPr/>
          </p:nvSpPr>
          <p:spPr>
            <a:xfrm rot="-5400000">
              <a:off x="155476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" name="Google Shape;319;p27">
              <a:extLst>
                <a:ext uri="{FF2B5EF4-FFF2-40B4-BE49-F238E27FC236}">
                  <a16:creationId xmlns:a16="http://schemas.microsoft.com/office/drawing/2014/main" id="{98BBAAE7-55BA-4F98-05E5-90EF2653ACC3}"/>
                </a:ext>
              </a:extLst>
            </p:cNvPr>
            <p:cNvSpPr/>
            <p:nvPr/>
          </p:nvSpPr>
          <p:spPr>
            <a:xfrm rot="-5400000">
              <a:off x="155476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" name="Google Shape;320;p27">
              <a:extLst>
                <a:ext uri="{FF2B5EF4-FFF2-40B4-BE49-F238E27FC236}">
                  <a16:creationId xmlns:a16="http://schemas.microsoft.com/office/drawing/2014/main" id="{C58F51EC-A53D-30FD-08DA-CD58DF9AD354}"/>
                </a:ext>
              </a:extLst>
            </p:cNvPr>
            <p:cNvSpPr/>
            <p:nvPr/>
          </p:nvSpPr>
          <p:spPr>
            <a:xfrm rot="-5400000">
              <a:off x="176705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6" name="Google Shape;321;p27">
              <a:extLst>
                <a:ext uri="{FF2B5EF4-FFF2-40B4-BE49-F238E27FC236}">
                  <a16:creationId xmlns:a16="http://schemas.microsoft.com/office/drawing/2014/main" id="{F07A4927-AB5F-BD19-B8E9-7C0E256FCF95}"/>
                </a:ext>
              </a:extLst>
            </p:cNvPr>
            <p:cNvSpPr/>
            <p:nvPr/>
          </p:nvSpPr>
          <p:spPr>
            <a:xfrm rot="-5400000">
              <a:off x="176705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7" name="Google Shape;322;p27">
              <a:extLst>
                <a:ext uri="{FF2B5EF4-FFF2-40B4-BE49-F238E27FC236}">
                  <a16:creationId xmlns:a16="http://schemas.microsoft.com/office/drawing/2014/main" id="{7C04FCA8-7377-7AC5-F4C8-DA2B5657ED73}"/>
                </a:ext>
              </a:extLst>
            </p:cNvPr>
            <p:cNvSpPr/>
            <p:nvPr/>
          </p:nvSpPr>
          <p:spPr>
            <a:xfrm rot="-5400000">
              <a:off x="197934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8" name="Google Shape;323;p27">
              <a:extLst>
                <a:ext uri="{FF2B5EF4-FFF2-40B4-BE49-F238E27FC236}">
                  <a16:creationId xmlns:a16="http://schemas.microsoft.com/office/drawing/2014/main" id="{48D5ED92-63A8-6F70-7379-BA57D180632C}"/>
                </a:ext>
              </a:extLst>
            </p:cNvPr>
            <p:cNvSpPr/>
            <p:nvPr/>
          </p:nvSpPr>
          <p:spPr>
            <a:xfrm rot="-5400000">
              <a:off x="197934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0" name="Google Shape;324;p27">
              <a:extLst>
                <a:ext uri="{FF2B5EF4-FFF2-40B4-BE49-F238E27FC236}">
                  <a16:creationId xmlns:a16="http://schemas.microsoft.com/office/drawing/2014/main" id="{4CCEFF59-599E-EAAB-57F0-2A9AFDE63F78}"/>
                </a:ext>
              </a:extLst>
            </p:cNvPr>
            <p:cNvSpPr/>
            <p:nvPr/>
          </p:nvSpPr>
          <p:spPr>
            <a:xfrm rot="-5400000">
              <a:off x="219164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2" name="Google Shape;325;p27">
              <a:extLst>
                <a:ext uri="{FF2B5EF4-FFF2-40B4-BE49-F238E27FC236}">
                  <a16:creationId xmlns:a16="http://schemas.microsoft.com/office/drawing/2014/main" id="{C9F4D9E7-E5AF-AC22-B219-770C346A4AA7}"/>
                </a:ext>
              </a:extLst>
            </p:cNvPr>
            <p:cNvSpPr/>
            <p:nvPr/>
          </p:nvSpPr>
          <p:spPr>
            <a:xfrm rot="-5400000">
              <a:off x="219164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4" name="Google Shape;326;p27">
              <a:extLst>
                <a:ext uri="{FF2B5EF4-FFF2-40B4-BE49-F238E27FC236}">
                  <a16:creationId xmlns:a16="http://schemas.microsoft.com/office/drawing/2014/main" id="{91C9E531-353B-040A-B4F3-9DB2FC623908}"/>
                </a:ext>
              </a:extLst>
            </p:cNvPr>
            <p:cNvSpPr/>
            <p:nvPr/>
          </p:nvSpPr>
          <p:spPr>
            <a:xfrm rot="-5400000">
              <a:off x="240393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6" name="Google Shape;327;p27">
              <a:extLst>
                <a:ext uri="{FF2B5EF4-FFF2-40B4-BE49-F238E27FC236}">
                  <a16:creationId xmlns:a16="http://schemas.microsoft.com/office/drawing/2014/main" id="{951C056B-C8A0-EE6E-E602-0A39EF84A569}"/>
                </a:ext>
              </a:extLst>
            </p:cNvPr>
            <p:cNvSpPr/>
            <p:nvPr/>
          </p:nvSpPr>
          <p:spPr>
            <a:xfrm rot="-5400000">
              <a:off x="240393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2" name="Google Shape;328;p27">
              <a:extLst>
                <a:ext uri="{FF2B5EF4-FFF2-40B4-BE49-F238E27FC236}">
                  <a16:creationId xmlns:a16="http://schemas.microsoft.com/office/drawing/2014/main" id="{FBE23F4B-8E4E-1732-285C-937A5B0882E7}"/>
                </a:ext>
              </a:extLst>
            </p:cNvPr>
            <p:cNvSpPr/>
            <p:nvPr/>
          </p:nvSpPr>
          <p:spPr>
            <a:xfrm rot="-5400000">
              <a:off x="261622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7" name="Google Shape;329;p27">
              <a:extLst>
                <a:ext uri="{FF2B5EF4-FFF2-40B4-BE49-F238E27FC236}">
                  <a16:creationId xmlns:a16="http://schemas.microsoft.com/office/drawing/2014/main" id="{FCF1EA6A-791B-C373-2D41-00E2BD095B04}"/>
                </a:ext>
              </a:extLst>
            </p:cNvPr>
            <p:cNvSpPr/>
            <p:nvPr/>
          </p:nvSpPr>
          <p:spPr>
            <a:xfrm rot="-5400000">
              <a:off x="261622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9" name="Google Shape;330;p27">
              <a:extLst>
                <a:ext uri="{FF2B5EF4-FFF2-40B4-BE49-F238E27FC236}">
                  <a16:creationId xmlns:a16="http://schemas.microsoft.com/office/drawing/2014/main" id="{8D775D59-B5A5-B9C4-B744-74C16B2CC8BE}"/>
                </a:ext>
              </a:extLst>
            </p:cNvPr>
            <p:cNvSpPr/>
            <p:nvPr/>
          </p:nvSpPr>
          <p:spPr>
            <a:xfrm rot="-5400000">
              <a:off x="282852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31" name="Google Shape;331;p27">
              <a:extLst>
                <a:ext uri="{FF2B5EF4-FFF2-40B4-BE49-F238E27FC236}">
                  <a16:creationId xmlns:a16="http://schemas.microsoft.com/office/drawing/2014/main" id="{2ED62EC8-BA3E-15DF-D5F6-96E9331F3082}"/>
                </a:ext>
              </a:extLst>
            </p:cNvPr>
            <p:cNvSpPr/>
            <p:nvPr/>
          </p:nvSpPr>
          <p:spPr>
            <a:xfrm rot="-5400000">
              <a:off x="282852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33" name="Google Shape;332;p27">
              <a:extLst>
                <a:ext uri="{FF2B5EF4-FFF2-40B4-BE49-F238E27FC236}">
                  <a16:creationId xmlns:a16="http://schemas.microsoft.com/office/drawing/2014/main" id="{5E796C09-78E8-2ADC-901D-48A6F864BE22}"/>
                </a:ext>
              </a:extLst>
            </p:cNvPr>
            <p:cNvSpPr/>
            <p:nvPr/>
          </p:nvSpPr>
          <p:spPr>
            <a:xfrm rot="-5400000">
              <a:off x="304081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34" name="Google Shape;333;p27">
              <a:extLst>
                <a:ext uri="{FF2B5EF4-FFF2-40B4-BE49-F238E27FC236}">
                  <a16:creationId xmlns:a16="http://schemas.microsoft.com/office/drawing/2014/main" id="{8AA5F95E-2421-89E5-763C-CD7864C4E45C}"/>
                </a:ext>
              </a:extLst>
            </p:cNvPr>
            <p:cNvSpPr/>
            <p:nvPr/>
          </p:nvSpPr>
          <p:spPr>
            <a:xfrm rot="-5400000">
              <a:off x="304081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35" name="Google Shape;334;p27">
              <a:extLst>
                <a:ext uri="{FF2B5EF4-FFF2-40B4-BE49-F238E27FC236}">
                  <a16:creationId xmlns:a16="http://schemas.microsoft.com/office/drawing/2014/main" id="{FE78FE86-FA61-345B-FC58-B06EFD5A6A9E}"/>
                </a:ext>
              </a:extLst>
            </p:cNvPr>
            <p:cNvSpPr/>
            <p:nvPr/>
          </p:nvSpPr>
          <p:spPr>
            <a:xfrm rot="-5400000">
              <a:off x="3253107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44" name="Google Shape;335;p27">
              <a:extLst>
                <a:ext uri="{FF2B5EF4-FFF2-40B4-BE49-F238E27FC236}">
                  <a16:creationId xmlns:a16="http://schemas.microsoft.com/office/drawing/2014/main" id="{2F55F3F9-4808-2773-B368-0AC239858AAD}"/>
                </a:ext>
              </a:extLst>
            </p:cNvPr>
            <p:cNvSpPr/>
            <p:nvPr/>
          </p:nvSpPr>
          <p:spPr>
            <a:xfrm rot="-5400000">
              <a:off x="3253107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46" name="Google Shape;336;p27">
              <a:extLst>
                <a:ext uri="{FF2B5EF4-FFF2-40B4-BE49-F238E27FC236}">
                  <a16:creationId xmlns:a16="http://schemas.microsoft.com/office/drawing/2014/main" id="{62539D5E-B94F-2A41-9761-50DB34F82AF0}"/>
                </a:ext>
              </a:extLst>
            </p:cNvPr>
            <p:cNvSpPr/>
            <p:nvPr/>
          </p:nvSpPr>
          <p:spPr>
            <a:xfrm rot="-5400000">
              <a:off x="3465400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12" name="Google Shape;337;p27">
              <a:extLst>
                <a:ext uri="{FF2B5EF4-FFF2-40B4-BE49-F238E27FC236}">
                  <a16:creationId xmlns:a16="http://schemas.microsoft.com/office/drawing/2014/main" id="{050E93ED-A88B-CBB6-D749-80D9848B7BDB}"/>
                </a:ext>
              </a:extLst>
            </p:cNvPr>
            <p:cNvSpPr/>
            <p:nvPr/>
          </p:nvSpPr>
          <p:spPr>
            <a:xfrm rot="-5400000">
              <a:off x="3465400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2152" name="Google Shape;162;p23">
            <a:extLst>
              <a:ext uri="{FF2B5EF4-FFF2-40B4-BE49-F238E27FC236}">
                <a16:creationId xmlns:a16="http://schemas.microsoft.com/office/drawing/2014/main" id="{119CC19B-94B5-3D00-E3AE-2EEDC3BD47BB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53" name="Oval 2152">
            <a:extLst>
              <a:ext uri="{FF2B5EF4-FFF2-40B4-BE49-F238E27FC236}">
                <a16:creationId xmlns:a16="http://schemas.microsoft.com/office/drawing/2014/main" id="{F8C3C9C1-02E7-5907-4E85-0E8E7B0E3C34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54" name="Oval 2153">
            <a:extLst>
              <a:ext uri="{FF2B5EF4-FFF2-40B4-BE49-F238E27FC236}">
                <a16:creationId xmlns:a16="http://schemas.microsoft.com/office/drawing/2014/main" id="{1B3644FE-422E-18AC-6A17-D53CE578EAF8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55" name="Oval 2154">
            <a:extLst>
              <a:ext uri="{FF2B5EF4-FFF2-40B4-BE49-F238E27FC236}">
                <a16:creationId xmlns:a16="http://schemas.microsoft.com/office/drawing/2014/main" id="{50981CD5-69E2-D92E-0298-D9BDD0A34B48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56" name="Oval 2155">
            <a:extLst>
              <a:ext uri="{FF2B5EF4-FFF2-40B4-BE49-F238E27FC236}">
                <a16:creationId xmlns:a16="http://schemas.microsoft.com/office/drawing/2014/main" id="{BFBB5466-6AAD-D527-6578-2521C98D77AD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57" name="Oval 2156">
            <a:extLst>
              <a:ext uri="{FF2B5EF4-FFF2-40B4-BE49-F238E27FC236}">
                <a16:creationId xmlns:a16="http://schemas.microsoft.com/office/drawing/2014/main" id="{F0120152-D5E7-BA19-83F7-BCBEC7986EC5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58" name="Oval 2157">
            <a:extLst>
              <a:ext uri="{FF2B5EF4-FFF2-40B4-BE49-F238E27FC236}">
                <a16:creationId xmlns:a16="http://schemas.microsoft.com/office/drawing/2014/main" id="{D02D9555-F451-CDAF-A899-4DFC74A1DE96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59" name="TextBox 2158">
            <a:extLst>
              <a:ext uri="{FF2B5EF4-FFF2-40B4-BE49-F238E27FC236}">
                <a16:creationId xmlns:a16="http://schemas.microsoft.com/office/drawing/2014/main" id="{88D0389A-152F-26B3-8BFA-5D4461CB9956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5" name="Google Shape;308;p27">
            <a:extLst>
              <a:ext uri="{FF2B5EF4-FFF2-40B4-BE49-F238E27FC236}">
                <a16:creationId xmlns:a16="http://schemas.microsoft.com/office/drawing/2014/main" id="{F40470AB-451A-631B-0CBC-1F16024F87F9}"/>
              </a:ext>
            </a:extLst>
          </p:cNvPr>
          <p:cNvSpPr/>
          <p:nvPr/>
        </p:nvSpPr>
        <p:spPr>
          <a:xfrm>
            <a:off x="763528" y="1240043"/>
            <a:ext cx="408282" cy="42115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 descr="Tajikistan, tajikistan icon, tajikistan map icon - Download on Iconfinder">
            <a:extLst>
              <a:ext uri="{FF2B5EF4-FFF2-40B4-BE49-F238E27FC236}">
                <a16:creationId xmlns:a16="http://schemas.microsoft.com/office/drawing/2014/main" id="{BAB189ED-9CC8-7F19-0CCF-C978342C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38" y="496460"/>
            <a:ext cx="1055509" cy="10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CDBE96-5B70-E9B2-5A78-18BD49AFDEAA}"/>
              </a:ext>
            </a:extLst>
          </p:cNvPr>
          <p:cNvSpPr txBox="1"/>
          <p:nvPr/>
        </p:nvSpPr>
        <p:spPr>
          <a:xfrm>
            <a:off x="4545268" y="1413168"/>
            <a:ext cx="17128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100% wheat imported from Russia in 2020 </a:t>
            </a:r>
          </a:p>
          <a:p>
            <a:r>
              <a:rPr lang="en-US" sz="1000" dirty="0">
                <a:latin typeface="Palatino Linotype" panose="02040502050505030304" pitchFamily="18" charset="0"/>
                <a:ea typeface="Calibri" panose="020F0502020204030204" pitchFamily="34" charset="0"/>
              </a:rPr>
              <a:t>Bread – 25-30%</a:t>
            </a:r>
          </a:p>
          <a:p>
            <a:r>
              <a:rPr lang="en-US" sz="1000" dirty="0">
                <a:latin typeface="Palatino Linotype" panose="02040502050505030304" pitchFamily="18" charset="0"/>
                <a:ea typeface="Calibri" panose="020F0502020204030204" pitchFamily="34" charset="0"/>
              </a:rPr>
              <a:t>Sugar, meat eggs – 40-50%</a:t>
            </a:r>
          </a:p>
          <a:p>
            <a:r>
              <a:rPr lang="en-US" sz="1000" dirty="0">
                <a:latin typeface="Palatino Linotype" panose="02040502050505030304" pitchFamily="18" charset="0"/>
                <a:ea typeface="Calibri" panose="020F0502020204030204" pitchFamily="34" charset="0"/>
              </a:rPr>
              <a:t>Energy resources – 200%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F1337-2FA7-BA4E-8164-613486F84DC1}"/>
              </a:ext>
            </a:extLst>
          </p:cNvPr>
          <p:cNvSpPr txBox="1"/>
          <p:nvPr/>
        </p:nvSpPr>
        <p:spPr>
          <a:xfrm>
            <a:off x="6209572" y="1423997"/>
            <a:ext cx="2118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Palatino Linotype" panose="02040502050505030304" pitchFamily="18" charset="0"/>
                <a:ea typeface="Calibri" panose="020F0502020204030204" pitchFamily="34" charset="0"/>
              </a:rPr>
              <a:t>55</a:t>
            </a:r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% wheat imported from Russia in 2021 </a:t>
            </a:r>
          </a:p>
          <a:p>
            <a:r>
              <a:rPr lang="en-US" sz="1000" dirty="0">
                <a:latin typeface="Palatino Linotype" panose="02040502050505030304" pitchFamily="18" charset="0"/>
              </a:rPr>
              <a:t>Food prices increase since 2019  - 50%</a:t>
            </a:r>
            <a:endParaRPr lang="en-NO" sz="1000" dirty="0">
              <a:latin typeface="Palatino Linotype" panose="02040502050505030304" pitchFamily="18" charset="0"/>
            </a:endParaRPr>
          </a:p>
        </p:txBody>
      </p:sp>
      <p:pic>
        <p:nvPicPr>
          <p:cNvPr id="2075" name="Picture 2074">
            <a:extLst>
              <a:ext uri="{FF2B5EF4-FFF2-40B4-BE49-F238E27FC236}">
                <a16:creationId xmlns:a16="http://schemas.microsoft.com/office/drawing/2014/main" id="{559D81CE-15E9-E765-3B3D-B77F7A9BB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" b="96600" l="6196" r="94783">
                        <a14:foregroundMark x1="6413" y1="45600" x2="8804" y2="67600"/>
                        <a14:foregroundMark x1="8804" y1="67600" x2="6196" y2="62800"/>
                        <a14:foregroundMark x1="52935" y1="4800" x2="41087" y2="11000"/>
                        <a14:foregroundMark x1="41087" y1="11000" x2="58696" y2="2400"/>
                        <a14:foregroundMark x1="58696" y1="2400" x2="63261" y2="3000"/>
                        <a14:foregroundMark x1="90435" y1="29000" x2="91413" y2="57600"/>
                        <a14:foregroundMark x1="91413" y1="57600" x2="92391" y2="32400"/>
                        <a14:foregroundMark x1="92391" y1="32400" x2="93370" y2="54600"/>
                        <a14:foregroundMark x1="93370" y1="54600" x2="99022" y2="35200"/>
                        <a14:foregroundMark x1="99022" y1="35200" x2="96630" y2="57800"/>
                        <a14:foregroundMark x1="96630" y1="57800" x2="94674" y2="33800"/>
                        <a14:foregroundMark x1="94674" y1="33800" x2="94891" y2="59000"/>
                        <a14:foregroundMark x1="94891" y1="59000" x2="90000" y2="52200"/>
                        <a14:foregroundMark x1="50652" y1="93400" x2="50652" y2="96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2948" y="2972314"/>
            <a:ext cx="1498123" cy="814197"/>
          </a:xfrm>
          <a:prstGeom prst="rect">
            <a:avLst/>
          </a:prstGeom>
        </p:spPr>
      </p:pic>
      <p:pic>
        <p:nvPicPr>
          <p:cNvPr id="3082" name="Picture 10" descr="Map Of Uzbekistan PNG Transparent Images Free Download | Vector Files |  Pngtree">
            <a:extLst>
              <a:ext uri="{FF2B5EF4-FFF2-40B4-BE49-F238E27FC236}">
                <a16:creationId xmlns:a16="http://schemas.microsoft.com/office/drawing/2014/main" id="{95DC51CA-F10C-10DD-57DA-FF0B131D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74" y="2918991"/>
            <a:ext cx="1378466" cy="8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TextBox 2076">
            <a:extLst>
              <a:ext uri="{FF2B5EF4-FFF2-40B4-BE49-F238E27FC236}">
                <a16:creationId xmlns:a16="http://schemas.microsoft.com/office/drawing/2014/main" id="{E70A845D-8390-1579-78F8-100079138BDF}"/>
              </a:ext>
            </a:extLst>
          </p:cNvPr>
          <p:cNvSpPr txBox="1"/>
          <p:nvPr/>
        </p:nvSpPr>
        <p:spPr>
          <a:xfrm>
            <a:off x="1323627" y="1825265"/>
            <a:ext cx="268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70% of income is allocated to food expenses</a:t>
            </a:r>
            <a:endParaRPr lang="en-NO" sz="1200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8" name="Google Shape;308;p27">
            <a:extLst>
              <a:ext uri="{FF2B5EF4-FFF2-40B4-BE49-F238E27FC236}">
                <a16:creationId xmlns:a16="http://schemas.microsoft.com/office/drawing/2014/main" id="{6979625F-6903-A5F2-B6C1-5B2521E7C060}"/>
              </a:ext>
            </a:extLst>
          </p:cNvPr>
          <p:cNvSpPr/>
          <p:nvPr/>
        </p:nvSpPr>
        <p:spPr>
          <a:xfrm>
            <a:off x="761435" y="1828930"/>
            <a:ext cx="408282" cy="42115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080" name="TextBox 2079">
            <a:extLst>
              <a:ext uri="{FF2B5EF4-FFF2-40B4-BE49-F238E27FC236}">
                <a16:creationId xmlns:a16="http://schemas.microsoft.com/office/drawing/2014/main" id="{7226CB4F-6B93-8606-24EA-1DD235E24BA1}"/>
              </a:ext>
            </a:extLst>
          </p:cNvPr>
          <p:cNvSpPr txBox="1"/>
          <p:nvPr/>
        </p:nvSpPr>
        <p:spPr>
          <a:xfrm>
            <a:off x="1280878" y="2362524"/>
            <a:ext cx="2966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Palatino Linotype" panose="02040502050505030304" pitchFamily="18" charset="0"/>
                <a:ea typeface="Calibri" panose="020F0502020204030204" pitchFamily="34" charset="0"/>
              </a:rPr>
              <a:t>S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urging food prices can be life-threatening for many families </a:t>
            </a:r>
            <a:endParaRPr lang="en-NO" sz="1200" dirty="0">
              <a:latin typeface="Palatino Linotype" panose="02040502050505030304" pitchFamily="18" charset="0"/>
            </a:endParaRPr>
          </a:p>
        </p:txBody>
      </p:sp>
      <p:sp>
        <p:nvSpPr>
          <p:cNvPr id="2081" name="Google Shape;308;p27">
            <a:extLst>
              <a:ext uri="{FF2B5EF4-FFF2-40B4-BE49-F238E27FC236}">
                <a16:creationId xmlns:a16="http://schemas.microsoft.com/office/drawing/2014/main" id="{5F7CC58A-0E04-50C8-A5E8-9D35A64F3413}"/>
              </a:ext>
            </a:extLst>
          </p:cNvPr>
          <p:cNvSpPr/>
          <p:nvPr/>
        </p:nvSpPr>
        <p:spPr>
          <a:xfrm>
            <a:off x="741582" y="2421723"/>
            <a:ext cx="408282" cy="42115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084" name="TextBox 2083">
            <a:extLst>
              <a:ext uri="{FF2B5EF4-FFF2-40B4-BE49-F238E27FC236}">
                <a16:creationId xmlns:a16="http://schemas.microsoft.com/office/drawing/2014/main" id="{D077EACF-152D-A582-6A8F-8D4515E09E80}"/>
              </a:ext>
            </a:extLst>
          </p:cNvPr>
          <p:cNvSpPr txBox="1"/>
          <p:nvPr/>
        </p:nvSpPr>
        <p:spPr>
          <a:xfrm>
            <a:off x="6271212" y="3850765"/>
            <a:ext cx="1781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Overall inflation – 12% </a:t>
            </a:r>
          </a:p>
          <a:p>
            <a:pPr algn="ctr"/>
            <a:endParaRPr lang="en-NO" sz="1000" dirty="0">
              <a:latin typeface="Palatino Linotype" panose="02040502050505030304" pitchFamily="18" charset="0"/>
            </a:endParaRP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28D1CFFB-71BC-6408-7257-0AD4563D3E49}"/>
              </a:ext>
            </a:extLst>
          </p:cNvPr>
          <p:cNvSpPr txBox="1"/>
          <p:nvPr/>
        </p:nvSpPr>
        <p:spPr>
          <a:xfrm>
            <a:off x="4489469" y="3858415"/>
            <a:ext cx="1781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Overall inflation – 20.3%</a:t>
            </a:r>
          </a:p>
          <a:p>
            <a:pPr algn="ctr"/>
            <a:r>
              <a:rPr lang="en-US" sz="1000" dirty="0">
                <a:latin typeface="Palatino Linotype" panose="02040502050505030304" pitchFamily="18" charset="0"/>
                <a:ea typeface="Calibri" panose="020F0502020204030204" pitchFamily="34" charset="0"/>
              </a:rPr>
              <a:t>Food prices increase – 13.5%</a:t>
            </a:r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endParaRPr lang="en-NO" sz="1000" dirty="0">
              <a:latin typeface="Palatino Linotype" panose="02040502050505030304" pitchFamily="18" charset="0"/>
            </a:endParaRPr>
          </a:p>
        </p:txBody>
      </p:sp>
      <p:pic>
        <p:nvPicPr>
          <p:cNvPr id="2089" name="Graphic 2088" descr="Crops with solid fill">
            <a:extLst>
              <a:ext uri="{FF2B5EF4-FFF2-40B4-BE49-F238E27FC236}">
                <a16:creationId xmlns:a16="http://schemas.microsoft.com/office/drawing/2014/main" id="{61EDAD68-F2BD-CD43-E823-3A60259FB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428" y="1225222"/>
            <a:ext cx="421155" cy="421155"/>
          </a:xfrm>
          <a:prstGeom prst="rect">
            <a:avLst/>
          </a:prstGeom>
        </p:spPr>
      </p:pic>
      <p:pic>
        <p:nvPicPr>
          <p:cNvPr id="2091" name="Graphic 2090" descr="Apple with solid fill">
            <a:extLst>
              <a:ext uri="{FF2B5EF4-FFF2-40B4-BE49-F238E27FC236}">
                <a16:creationId xmlns:a16="http://schemas.microsoft.com/office/drawing/2014/main" id="{604362F8-EE20-950A-578D-3EC68574B2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187" y="1831820"/>
            <a:ext cx="366799" cy="366799"/>
          </a:xfrm>
          <a:prstGeom prst="rect">
            <a:avLst/>
          </a:prstGeom>
        </p:spPr>
      </p:pic>
      <p:pic>
        <p:nvPicPr>
          <p:cNvPr id="2093" name="Graphic 2092" descr="Question Mark with solid fill">
            <a:extLst>
              <a:ext uri="{FF2B5EF4-FFF2-40B4-BE49-F238E27FC236}">
                <a16:creationId xmlns:a16="http://schemas.microsoft.com/office/drawing/2014/main" id="{4597EEF9-AD6F-AF9E-D10D-53E0938E74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5848" y="2447585"/>
            <a:ext cx="374669" cy="374669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01C44E-253D-75DF-AF0E-74EA525F4A3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3001" t="30226" r="15451" b="58152"/>
          <a:stretch/>
        </p:blipFill>
        <p:spPr>
          <a:xfrm>
            <a:off x="6233625" y="551899"/>
            <a:ext cx="1299532" cy="850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EADC5-7DAD-2BEC-AF4C-DCDFEB637539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1A2AD-9D74-A973-70D7-637E2F7CC0C6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82C220-A432-0496-7776-06117716E668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4959F-B277-21BF-A05F-1A11696506A3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6D021C-7709-C323-F4BF-59A0D93FCA2C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598777-C7BC-64E9-72A4-9D11993AF3E9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1569582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2DD92026-1F39-7963-EE80-FC0D1FE91326}"/>
              </a:ext>
            </a:extLst>
          </p:cNvPr>
          <p:cNvSpPr/>
          <p:nvPr/>
        </p:nvSpPr>
        <p:spPr>
          <a:xfrm>
            <a:off x="2974779" y="1631212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5292296" y="1621741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7609813" y="1607522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64212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-1677005" y="2275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Palatino Linotype" panose="02040502050505030304" pitchFamily="18" charset="0"/>
              </a:rPr>
              <a:t>Risk </a:t>
            </a:r>
            <a:r>
              <a:rPr lang="nb-NO" dirty="0" err="1">
                <a:latin typeface="Palatino Linotype" panose="02040502050505030304" pitchFamily="18" charset="0"/>
              </a:rPr>
              <a:t>mitigation</a:t>
            </a:r>
            <a:r>
              <a:rPr lang="nb-NO" dirty="0">
                <a:latin typeface="Palatino Linotype" panose="02040502050505030304" pitchFamily="18" charset="0"/>
              </a:rPr>
              <a:t> 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 idx="2"/>
          </p:nvPr>
        </p:nvSpPr>
        <p:spPr>
          <a:xfrm>
            <a:off x="121078" y="2607077"/>
            <a:ext cx="2289664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nb-NO" sz="1400" b="1" dirty="0" err="1">
                <a:latin typeface="Palatino Linotype" panose="02040502050505030304" pitchFamily="18" charset="0"/>
              </a:rPr>
              <a:t>Diversification</a:t>
            </a:r>
            <a:r>
              <a:rPr lang="nb-NO" sz="1400" b="1" dirty="0">
                <a:latin typeface="Palatino Linotype" panose="02040502050505030304" pitchFamily="18" charset="0"/>
              </a:rPr>
              <a:t> </a:t>
            </a:r>
            <a:r>
              <a:rPr lang="nb-NO" sz="1400" b="1" dirty="0" err="1">
                <a:latin typeface="Palatino Linotype" panose="02040502050505030304" pitchFamily="18" charset="0"/>
              </a:rPr>
              <a:t>of</a:t>
            </a:r>
            <a:r>
              <a:rPr lang="nb-NO" sz="1400" b="1" dirty="0">
                <a:latin typeface="Palatino Linotype" panose="02040502050505030304" pitchFamily="18" charset="0"/>
              </a:rPr>
              <a:t> trade partners and trade </a:t>
            </a:r>
            <a:r>
              <a:rPr lang="nb-NO" sz="1400" b="1" dirty="0" err="1">
                <a:latin typeface="Palatino Linotype" panose="02040502050505030304" pitchFamily="18" charset="0"/>
              </a:rPr>
              <a:t>routes</a:t>
            </a:r>
            <a:r>
              <a:rPr lang="nb-NO" sz="1400" b="1" dirty="0">
                <a:latin typeface="Palatino Linotype" panose="02040502050505030304" pitchFamily="18" charset="0"/>
              </a:rPr>
              <a:t>  </a:t>
            </a:r>
            <a:endParaRPr sz="1400" b="1" dirty="0">
              <a:latin typeface="Palatino Linotype" panose="02040502050505030304" pitchFamily="18" charset="0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3"/>
          </p:nvPr>
        </p:nvSpPr>
        <p:spPr>
          <a:xfrm>
            <a:off x="2352320" y="260015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nb-NO" sz="1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Diversification</a:t>
            </a:r>
            <a:r>
              <a:rPr lang="nb-NO" sz="1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nb-NO" sz="1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of</a:t>
            </a:r>
            <a:r>
              <a:rPr lang="nb-NO" sz="1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nb-NO" sz="1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migration</a:t>
            </a:r>
            <a:r>
              <a:rPr lang="nb-NO" sz="1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nb-NO" sz="1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destination</a:t>
            </a:r>
            <a:endParaRPr sz="1400" b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5"/>
          </p:nvPr>
        </p:nvSpPr>
        <p:spPr>
          <a:xfrm>
            <a:off x="6669046" y="2607077"/>
            <a:ext cx="243874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Adjusting</a:t>
            </a:r>
            <a:r>
              <a:rPr lang="nb-NO" sz="1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to </a:t>
            </a:r>
            <a:r>
              <a:rPr lang="nb-NO" sz="1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new</a:t>
            </a:r>
            <a:r>
              <a:rPr lang="nb-NO" sz="1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nb-NO" sz="1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realities</a:t>
            </a:r>
            <a:r>
              <a:rPr lang="nb-NO" sz="1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and </a:t>
            </a:r>
            <a:r>
              <a:rPr lang="nb-NO" sz="1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using</a:t>
            </a:r>
            <a:r>
              <a:rPr lang="nb-NO" sz="1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nb-NO" sz="1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the</a:t>
            </a:r>
            <a:r>
              <a:rPr lang="nb-NO" sz="1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nb-NO" sz="14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opportunities</a:t>
            </a:r>
            <a:r>
              <a:rPr lang="nb-NO" sz="1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sz="1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 idx="7"/>
          </p:nvPr>
        </p:nvSpPr>
        <p:spPr>
          <a:xfrm>
            <a:off x="657263" y="176861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01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 idx="8"/>
          </p:nvPr>
        </p:nvSpPr>
        <p:spPr>
          <a:xfrm>
            <a:off x="2989915" y="177476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02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9"/>
          </p:nvPr>
        </p:nvSpPr>
        <p:spPr>
          <a:xfrm>
            <a:off x="7624948" y="17652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04</a:t>
            </a:r>
            <a:endParaRPr dirty="0">
              <a:latin typeface="Palatino Linotype" panose="02040502050505030304" pitchFamily="18" charset="0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3" name="Google Shape;183;p24"/>
          <p:cNvSpPr/>
          <p:nvPr/>
        </p:nvSpPr>
        <p:spPr>
          <a:xfrm>
            <a:off x="3260815" y="4054440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659645" y="4054440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942876" y="4061463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grpSp>
        <p:nvGrpSpPr>
          <p:cNvPr id="187" name="Google Shape;187;p24"/>
          <p:cNvGrpSpPr/>
          <p:nvPr/>
        </p:nvGrpSpPr>
        <p:grpSpPr>
          <a:xfrm>
            <a:off x="-62573" y="959839"/>
            <a:ext cx="1629900" cy="289350"/>
            <a:chOff x="7920125" y="394825"/>
            <a:chExt cx="1629900" cy="289350"/>
          </a:xfrm>
        </p:grpSpPr>
        <p:sp>
          <p:nvSpPr>
            <p:cNvPr id="188" name="Google Shape;188;p24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4" name="Google Shape;181;p24">
            <a:extLst>
              <a:ext uri="{FF2B5EF4-FFF2-40B4-BE49-F238E27FC236}">
                <a16:creationId xmlns:a16="http://schemas.microsoft.com/office/drawing/2014/main" id="{7E8375D0-BC83-D2EA-BABE-44BA6CAEB32C}"/>
              </a:ext>
            </a:extLst>
          </p:cNvPr>
          <p:cNvSpPr txBox="1">
            <a:spLocks/>
          </p:cNvSpPr>
          <p:nvPr/>
        </p:nvSpPr>
        <p:spPr>
          <a:xfrm>
            <a:off x="5292295" y="1768618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Palatino Linotype" panose="02040502050505030304" pitchFamily="18" charset="0"/>
              </a:rPr>
              <a:t>03</a:t>
            </a:r>
          </a:p>
        </p:txBody>
      </p:sp>
      <p:sp>
        <p:nvSpPr>
          <p:cNvPr id="5" name="Google Shape;175;p24">
            <a:extLst>
              <a:ext uri="{FF2B5EF4-FFF2-40B4-BE49-F238E27FC236}">
                <a16:creationId xmlns:a16="http://schemas.microsoft.com/office/drawing/2014/main" id="{B911787B-FF47-2526-DCED-0A54AD15FDED}"/>
              </a:ext>
            </a:extLst>
          </p:cNvPr>
          <p:cNvSpPr txBox="1">
            <a:spLocks/>
          </p:cNvSpPr>
          <p:nvPr/>
        </p:nvSpPr>
        <p:spPr>
          <a:xfrm>
            <a:off x="4496225" y="2616360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ExtraBold"/>
              <a:buNone/>
              <a:defRPr sz="24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Regional cooperation and integration </a:t>
            </a:r>
          </a:p>
        </p:txBody>
      </p:sp>
      <p:sp>
        <p:nvSpPr>
          <p:cNvPr id="6" name="Google Shape;184;p24">
            <a:extLst>
              <a:ext uri="{FF2B5EF4-FFF2-40B4-BE49-F238E27FC236}">
                <a16:creationId xmlns:a16="http://schemas.microsoft.com/office/drawing/2014/main" id="{52004F72-A88D-CD70-9AF4-9C059FBDA5DD}"/>
              </a:ext>
            </a:extLst>
          </p:cNvPr>
          <p:cNvSpPr/>
          <p:nvPr/>
        </p:nvSpPr>
        <p:spPr>
          <a:xfrm>
            <a:off x="7992298" y="4054440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cxnSp>
        <p:nvCxnSpPr>
          <p:cNvPr id="8" name="Google Shape;162;p23">
            <a:extLst>
              <a:ext uri="{FF2B5EF4-FFF2-40B4-BE49-F238E27FC236}">
                <a16:creationId xmlns:a16="http://schemas.microsoft.com/office/drawing/2014/main" id="{E7EAB2A0-71B9-6E11-1E2E-0C237B3D4E14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90F669-D2EA-D6DF-FE83-CD730A50BD52}"/>
              </a:ext>
            </a:extLst>
          </p:cNvPr>
          <p:cNvCxnSpPr/>
          <p:nvPr/>
        </p:nvCxnSpPr>
        <p:spPr>
          <a:xfrm flipV="1">
            <a:off x="5637776" y="808969"/>
            <a:ext cx="2944456" cy="823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oogle Shape;162;p23">
            <a:extLst>
              <a:ext uri="{FF2B5EF4-FFF2-40B4-BE49-F238E27FC236}">
                <a16:creationId xmlns:a16="http://schemas.microsoft.com/office/drawing/2014/main" id="{D215B38E-BC79-7088-8468-05F6C67A0771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F91FFD1-61A9-8134-3A30-03DC3454DA38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99C4426-1BC6-462E-7AB9-1246FA40E20A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5DD9E8-C22E-8897-C676-CCFD3F6E46B9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58DB5F-76A6-86BC-A71C-199E8A7EC9CC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FA6591-1A3C-AD27-D9E6-4A63F618EF5E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8AC47B-C4A2-EB0B-1772-D1ABF741CCAA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0C3F34-44CD-27D9-688E-61D2CE737A3D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33668-5190-248C-1E97-EB698663DFD8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F08F4-C41C-760D-9AD3-792EC77AA14C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59E18-1D2F-E92D-6377-36F4D3505F36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3170E-8517-237F-3EDE-1920DD744158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816BC-F8F5-EC97-2265-85478A846359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3978B-B4C6-93F1-F7BF-7EA279DDAD52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1979705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7"/>
          <p:cNvGrpSpPr/>
          <p:nvPr/>
        </p:nvGrpSpPr>
        <p:grpSpPr>
          <a:xfrm rot="-899982">
            <a:off x="6893914" y="2928668"/>
            <a:ext cx="2451226" cy="2451226"/>
            <a:chOff x="269239" y="624399"/>
            <a:chExt cx="2386800" cy="2386800"/>
          </a:xfrm>
        </p:grpSpPr>
        <p:sp>
          <p:nvSpPr>
            <p:cNvPr id="304" name="Google Shape;304;p27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27"/>
          <p:cNvSpPr/>
          <p:nvPr/>
        </p:nvSpPr>
        <p:spPr>
          <a:xfrm>
            <a:off x="7384035" y="3418836"/>
            <a:ext cx="1470900" cy="147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7" name="Google Shape;307;p27"/>
          <p:cNvCxnSpPr/>
          <p:nvPr/>
        </p:nvCxnSpPr>
        <p:spPr>
          <a:xfrm>
            <a:off x="705600" y="90190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08" name="Google Shape;308;p27"/>
          <p:cNvSpPr/>
          <p:nvPr/>
        </p:nvSpPr>
        <p:spPr>
          <a:xfrm>
            <a:off x="1723348" y="1581450"/>
            <a:ext cx="990300" cy="990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27"/>
          <p:cNvGrpSpPr/>
          <p:nvPr/>
        </p:nvGrpSpPr>
        <p:grpSpPr>
          <a:xfrm>
            <a:off x="705589" y="4279272"/>
            <a:ext cx="2877827" cy="322452"/>
            <a:chOff x="705589" y="4238349"/>
            <a:chExt cx="2877827" cy="322452"/>
          </a:xfrm>
        </p:grpSpPr>
        <p:sp>
          <p:nvSpPr>
            <p:cNvPr id="310" name="Google Shape;310;p27"/>
            <p:cNvSpPr/>
            <p:nvPr/>
          </p:nvSpPr>
          <p:spPr>
            <a:xfrm rot="-5400000">
              <a:off x="705589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 rot="-5400000">
              <a:off x="705589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 rot="-5400000">
              <a:off x="91788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 rot="-5400000">
              <a:off x="91788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 rot="-5400000">
              <a:off x="113017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 rot="-5400000">
              <a:off x="113017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 rot="-5400000">
              <a:off x="134246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 rot="-5400000">
              <a:off x="134246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 rot="-5400000">
              <a:off x="155476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 rot="-5400000">
              <a:off x="155476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 rot="-5400000">
              <a:off x="176705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 rot="-5400000">
              <a:off x="176705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 rot="-5400000">
              <a:off x="197934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 rot="-5400000">
              <a:off x="197934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 rot="-5400000">
              <a:off x="219164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 rot="-5400000">
              <a:off x="219164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 rot="-5400000">
              <a:off x="240393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 rot="-5400000">
              <a:off x="240393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 rot="-5400000">
              <a:off x="261622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 rot="-5400000">
              <a:off x="261622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 rot="-5400000">
              <a:off x="282852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 rot="-5400000">
              <a:off x="282852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 rot="-5400000">
              <a:off x="304081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 rot="-5400000">
              <a:off x="304081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 rot="-5400000">
              <a:off x="3253107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 rot="-5400000">
              <a:off x="3253107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 rot="-5400000">
              <a:off x="3465400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 rot="-5400000">
              <a:off x="3465400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389462B5-4C78-40E6-1ABD-18300891618A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E01BB6-3B7B-7B86-EDE7-AE5285EEC68A}"/>
              </a:ext>
            </a:extLst>
          </p:cNvPr>
          <p:cNvSpPr txBox="1"/>
          <p:nvPr/>
        </p:nvSpPr>
        <p:spPr>
          <a:xfrm>
            <a:off x="2002058" y="2076600"/>
            <a:ext cx="5536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Palatino Linotype" panose="02040502050505030304" pitchFamily="18" charset="0"/>
                <a:ea typeface="Playfair Display ExtraBold"/>
                <a:cs typeface="Playfair Display ExtraBold"/>
                <a:sym typeface="Playfair Display ExtraBold"/>
              </a:rPr>
              <a:t>Questions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Palatino Linotype" panose="02040502050505030304" pitchFamily="18" charset="0"/>
                <a:ea typeface="Playfair Display ExtraBold"/>
                <a:cs typeface="Playfair Display ExtraBold"/>
                <a:sym typeface="Playfair Display ExtraBold"/>
              </a:rPr>
              <a:t>Comments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Palatino Linotype" panose="02040502050505030304" pitchFamily="18" charset="0"/>
                <a:ea typeface="Playfair Display ExtraBold"/>
                <a:cs typeface="Playfair Display ExtraBold"/>
                <a:sym typeface="Playfair Display ExtraBold"/>
              </a:rPr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136581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9;p24">
            <a:extLst>
              <a:ext uri="{FF2B5EF4-FFF2-40B4-BE49-F238E27FC236}">
                <a16:creationId xmlns:a16="http://schemas.microsoft.com/office/drawing/2014/main" id="{2DD92026-1F39-7963-EE80-FC0D1FE91326}"/>
              </a:ext>
            </a:extLst>
          </p:cNvPr>
          <p:cNvSpPr/>
          <p:nvPr/>
        </p:nvSpPr>
        <p:spPr>
          <a:xfrm>
            <a:off x="2974779" y="1631212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5292296" y="1621741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7609813" y="1607522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64212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-180531" y="372328"/>
            <a:ext cx="2733715" cy="492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Palatino Linotype" panose="02040502050505030304" pitchFamily="18" charset="0"/>
              </a:rPr>
              <a:t>Structure</a:t>
            </a:r>
            <a:endParaRPr sz="1800" b="1" dirty="0">
              <a:latin typeface="Palatino Linotype" panose="02040502050505030304" pitchFamily="18" charset="0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 idx="2"/>
          </p:nvPr>
        </p:nvSpPr>
        <p:spPr>
          <a:xfrm>
            <a:off x="-102710" y="2564593"/>
            <a:ext cx="2284072" cy="4402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nb-NO" sz="1400" b="1" dirty="0">
                <a:latin typeface="Palatino Linotype" panose="02040502050505030304" pitchFamily="18" charset="0"/>
              </a:rPr>
            </a:br>
            <a:br>
              <a:rPr lang="nb-NO" sz="1400" b="1" dirty="0">
                <a:latin typeface="Palatino Linotype" panose="02040502050505030304" pitchFamily="18" charset="0"/>
              </a:rPr>
            </a:br>
            <a:br>
              <a:rPr lang="nb-NO" sz="1400" b="1" dirty="0">
                <a:latin typeface="Palatino Linotype" panose="02040502050505030304" pitchFamily="18" charset="0"/>
              </a:rPr>
            </a:br>
            <a:r>
              <a:rPr lang="nb-NO" sz="1400" b="1" dirty="0">
                <a:latin typeface="Palatino Linotype" panose="02040502050505030304" pitchFamily="18" charset="0"/>
              </a:rPr>
              <a:t>Central Asia (CA)</a:t>
            </a:r>
            <a:endParaRPr sz="1400" b="1" dirty="0">
              <a:latin typeface="Palatino Linotype" panose="02040502050505030304" pitchFamily="18" charset="0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3"/>
          </p:nvPr>
        </p:nvSpPr>
        <p:spPr>
          <a:xfrm>
            <a:off x="2169972" y="2491669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Russia and Central Asia</a:t>
            </a:r>
            <a:endParaRPr sz="1800" b="1" dirty="0">
              <a:latin typeface="Palatino Linotype" panose="02040502050505030304" pitchFamily="18" charset="0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5"/>
          </p:nvPr>
        </p:nvSpPr>
        <p:spPr>
          <a:xfrm>
            <a:off x="6904648" y="2492382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b="1" dirty="0" err="1">
                <a:latin typeface="Palatino Linotype" panose="02040502050505030304" pitchFamily="18" charset="0"/>
              </a:rPr>
              <a:t>Mitigating</a:t>
            </a:r>
            <a:r>
              <a:rPr lang="nb-NO" sz="1400" b="1" dirty="0">
                <a:latin typeface="Palatino Linotype" panose="02040502050505030304" pitchFamily="18" charset="0"/>
              </a:rPr>
              <a:t> risks </a:t>
            </a:r>
            <a:endParaRPr sz="1400" b="1" dirty="0">
              <a:latin typeface="Palatino Linotype" panose="02040502050505030304" pitchFamily="18" charset="0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 idx="7"/>
          </p:nvPr>
        </p:nvSpPr>
        <p:spPr>
          <a:xfrm>
            <a:off x="657263" y="176861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01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 idx="8"/>
          </p:nvPr>
        </p:nvSpPr>
        <p:spPr>
          <a:xfrm>
            <a:off x="2989915" y="177476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02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9"/>
          </p:nvPr>
        </p:nvSpPr>
        <p:spPr>
          <a:xfrm>
            <a:off x="7624948" y="17652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04</a:t>
            </a:r>
            <a:endParaRPr dirty="0">
              <a:latin typeface="Palatino Linotype" panose="02040502050505030304" pitchFamily="18" charset="0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3" name="Google Shape;183;p24"/>
          <p:cNvSpPr/>
          <p:nvPr/>
        </p:nvSpPr>
        <p:spPr>
          <a:xfrm>
            <a:off x="3260815" y="4054440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659645" y="4054440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942876" y="4061463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grpSp>
        <p:nvGrpSpPr>
          <p:cNvPr id="187" name="Google Shape;187;p24"/>
          <p:cNvGrpSpPr/>
          <p:nvPr/>
        </p:nvGrpSpPr>
        <p:grpSpPr>
          <a:xfrm>
            <a:off x="-62573" y="959839"/>
            <a:ext cx="1629900" cy="289350"/>
            <a:chOff x="7920125" y="394825"/>
            <a:chExt cx="1629900" cy="289350"/>
          </a:xfrm>
        </p:grpSpPr>
        <p:sp>
          <p:nvSpPr>
            <p:cNvPr id="188" name="Google Shape;188;p24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4" name="Google Shape;181;p24">
            <a:extLst>
              <a:ext uri="{FF2B5EF4-FFF2-40B4-BE49-F238E27FC236}">
                <a16:creationId xmlns:a16="http://schemas.microsoft.com/office/drawing/2014/main" id="{7E8375D0-BC83-D2EA-BABE-44BA6CAEB32C}"/>
              </a:ext>
            </a:extLst>
          </p:cNvPr>
          <p:cNvSpPr txBox="1">
            <a:spLocks/>
          </p:cNvSpPr>
          <p:nvPr/>
        </p:nvSpPr>
        <p:spPr>
          <a:xfrm>
            <a:off x="5292295" y="1768618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ExtraBold"/>
              <a:buNone/>
              <a:defRPr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Palatino Linotype" panose="02040502050505030304" pitchFamily="18" charset="0"/>
              </a:rPr>
              <a:t>03</a:t>
            </a:r>
          </a:p>
        </p:txBody>
      </p:sp>
      <p:sp>
        <p:nvSpPr>
          <p:cNvPr id="5" name="Google Shape;175;p24">
            <a:extLst>
              <a:ext uri="{FF2B5EF4-FFF2-40B4-BE49-F238E27FC236}">
                <a16:creationId xmlns:a16="http://schemas.microsoft.com/office/drawing/2014/main" id="{B911787B-FF47-2526-DCED-0A54AD15FDED}"/>
              </a:ext>
            </a:extLst>
          </p:cNvPr>
          <p:cNvSpPr txBox="1">
            <a:spLocks/>
          </p:cNvSpPr>
          <p:nvPr/>
        </p:nvSpPr>
        <p:spPr>
          <a:xfrm>
            <a:off x="4572000" y="2491669"/>
            <a:ext cx="243570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ExtraBold"/>
              <a:buNone/>
              <a:defRPr sz="24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War consequences for CA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6" name="Google Shape;184;p24">
            <a:extLst>
              <a:ext uri="{FF2B5EF4-FFF2-40B4-BE49-F238E27FC236}">
                <a16:creationId xmlns:a16="http://schemas.microsoft.com/office/drawing/2014/main" id="{52004F72-A88D-CD70-9AF4-9C059FBDA5DD}"/>
              </a:ext>
            </a:extLst>
          </p:cNvPr>
          <p:cNvSpPr/>
          <p:nvPr/>
        </p:nvSpPr>
        <p:spPr>
          <a:xfrm>
            <a:off x="7992298" y="4054440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cxnSp>
        <p:nvCxnSpPr>
          <p:cNvPr id="8" name="Google Shape;162;p23">
            <a:extLst>
              <a:ext uri="{FF2B5EF4-FFF2-40B4-BE49-F238E27FC236}">
                <a16:creationId xmlns:a16="http://schemas.microsoft.com/office/drawing/2014/main" id="{E7EAB2A0-71B9-6E11-1E2E-0C237B3D4E14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A67F210-007C-A9F5-7C0D-372A896DA280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A35DBA-68B2-33F2-BFD4-E1B74047D1E2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041113-70C7-706F-5322-D3EAC76A7DA8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087252-8100-063C-BA05-2138A46424C1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FDA77-1F58-2FD4-0567-77AEA5402539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A12939-3E2A-72BA-52F6-171B64AF0239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B9307C-26CA-43AC-687B-352920CB8919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AB403-BF77-500E-68D4-7DE3C7512E1A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C091F8-6B21-40FE-AAF6-7A9E2F9D2A84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C6D841-E9CE-EE58-33C0-DC877077EC7C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D4A482-D480-8F03-C4B5-12BEDC0EB303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AC43F4-95B1-7D36-C3F9-A6201180449A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13;p25">
            <a:extLst>
              <a:ext uri="{FF2B5EF4-FFF2-40B4-BE49-F238E27FC236}">
                <a16:creationId xmlns:a16="http://schemas.microsoft.com/office/drawing/2014/main" id="{327C8167-38DC-A3E3-0E8E-E97B55C8433C}"/>
              </a:ext>
            </a:extLst>
          </p:cNvPr>
          <p:cNvSpPr/>
          <p:nvPr/>
        </p:nvSpPr>
        <p:spPr>
          <a:xfrm>
            <a:off x="2905006" y="1536024"/>
            <a:ext cx="1039742" cy="105180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Palatino Linotype" panose="02040502050505030304" pitchFamily="18" charset="0"/>
            </a:endParaRPr>
          </a:p>
        </p:txBody>
      </p:sp>
      <p:sp>
        <p:nvSpPr>
          <p:cNvPr id="20" name="Google Shape;213;p25">
            <a:extLst>
              <a:ext uri="{FF2B5EF4-FFF2-40B4-BE49-F238E27FC236}">
                <a16:creationId xmlns:a16="http://schemas.microsoft.com/office/drawing/2014/main" id="{F18916F2-5ABD-E919-80D8-70A4AAF042CF}"/>
              </a:ext>
            </a:extLst>
          </p:cNvPr>
          <p:cNvSpPr/>
          <p:nvPr/>
        </p:nvSpPr>
        <p:spPr>
          <a:xfrm>
            <a:off x="4575782" y="1604324"/>
            <a:ext cx="903788" cy="90561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Palatino Linotype" panose="02040502050505030304" pitchFamily="18" charset="0"/>
            </a:endParaRPr>
          </a:p>
        </p:txBody>
      </p:sp>
      <p:grpSp>
        <p:nvGrpSpPr>
          <p:cNvPr id="210" name="Google Shape;210;p25"/>
          <p:cNvGrpSpPr/>
          <p:nvPr/>
        </p:nvGrpSpPr>
        <p:grpSpPr>
          <a:xfrm>
            <a:off x="269239" y="763524"/>
            <a:ext cx="2386800" cy="2386800"/>
            <a:chOff x="269239" y="624399"/>
            <a:chExt cx="2386800" cy="2386800"/>
          </a:xfrm>
        </p:grpSpPr>
        <p:sp>
          <p:nvSpPr>
            <p:cNvPr id="211" name="Google Shape;211;p25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213" name="Google Shape;213;p25"/>
          <p:cNvSpPr/>
          <p:nvPr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Palatino Linotype" panose="02040502050505030304" pitchFamily="18" charset="0"/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610039" y="451261"/>
            <a:ext cx="4182488" cy="581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Central Asia - General information 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title" idx="2"/>
          </p:nvPr>
        </p:nvSpPr>
        <p:spPr>
          <a:xfrm>
            <a:off x="4286921" y="1636621"/>
            <a:ext cx="146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O" sz="1600" dirty="0">
                <a:latin typeface="Palatino Linotype" panose="02040502050505030304" pitchFamily="18" charset="0"/>
              </a:rPr>
              <a:t>6.2%</a:t>
            </a:r>
            <a:endParaRPr lang="en" sz="1600" dirty="0">
              <a:latin typeface="Palatino Linotype" panose="02040502050505030304" pitchFamily="18" charset="0"/>
            </a:endParaRPr>
          </a:p>
        </p:txBody>
      </p:sp>
      <p:grpSp>
        <p:nvGrpSpPr>
          <p:cNvPr id="217" name="Google Shape;217;p25"/>
          <p:cNvGrpSpPr/>
          <p:nvPr/>
        </p:nvGrpSpPr>
        <p:grpSpPr>
          <a:xfrm>
            <a:off x="5117075" y="1073814"/>
            <a:ext cx="2582400" cy="289350"/>
            <a:chOff x="6967625" y="394825"/>
            <a:chExt cx="2582400" cy="289350"/>
          </a:xfrm>
        </p:grpSpPr>
        <p:sp>
          <p:nvSpPr>
            <p:cNvPr id="218" name="Google Shape;218;p25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246" name="Google Shape;246;p25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47" name="Google Shape;247;p25"/>
          <p:cNvGrpSpPr/>
          <p:nvPr/>
        </p:nvGrpSpPr>
        <p:grpSpPr>
          <a:xfrm rot="5400000">
            <a:off x="8092063" y="4120614"/>
            <a:ext cx="677400" cy="289350"/>
            <a:chOff x="7539125" y="394825"/>
            <a:chExt cx="677400" cy="289350"/>
          </a:xfrm>
        </p:grpSpPr>
        <p:sp>
          <p:nvSpPr>
            <p:cNvPr id="248" name="Google Shape;248;p25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E434F1BD-1648-A3CB-0275-A7CFB94824EE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5" name="Google Shape;211;p25">
            <a:extLst>
              <a:ext uri="{FF2B5EF4-FFF2-40B4-BE49-F238E27FC236}">
                <a16:creationId xmlns:a16="http://schemas.microsoft.com/office/drawing/2014/main" id="{DCB35EC4-4139-76BF-2CCD-D40D7BEB8281}"/>
              </a:ext>
            </a:extLst>
          </p:cNvPr>
          <p:cNvSpPr/>
          <p:nvPr/>
        </p:nvSpPr>
        <p:spPr>
          <a:xfrm rot="19629462">
            <a:off x="2752777" y="1402853"/>
            <a:ext cx="1351349" cy="131966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19" name="Google Shape;211;p25">
            <a:extLst>
              <a:ext uri="{FF2B5EF4-FFF2-40B4-BE49-F238E27FC236}">
                <a16:creationId xmlns:a16="http://schemas.microsoft.com/office/drawing/2014/main" id="{FD82C9A4-21A8-C7C6-3175-EAC161C25C13}"/>
              </a:ext>
            </a:extLst>
          </p:cNvPr>
          <p:cNvSpPr/>
          <p:nvPr/>
        </p:nvSpPr>
        <p:spPr>
          <a:xfrm rot="19629462">
            <a:off x="4490159" y="1506557"/>
            <a:ext cx="1085634" cy="11264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21" name="Google Shape;215;p25">
            <a:extLst>
              <a:ext uri="{FF2B5EF4-FFF2-40B4-BE49-F238E27FC236}">
                <a16:creationId xmlns:a16="http://schemas.microsoft.com/office/drawing/2014/main" id="{123D8943-9EE6-B427-E71C-AB760C814901}"/>
              </a:ext>
            </a:extLst>
          </p:cNvPr>
          <p:cNvSpPr txBox="1">
            <a:spLocks/>
          </p:cNvSpPr>
          <p:nvPr/>
        </p:nvSpPr>
        <p:spPr>
          <a:xfrm>
            <a:off x="2799316" y="1689226"/>
            <a:ext cx="1294588" cy="74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 ExtraBold"/>
              <a:buNone/>
              <a:defRPr sz="6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3200" dirty="0">
                <a:latin typeface="Palatino Linotype" panose="02040502050505030304" pitchFamily="18" charset="0"/>
              </a:rPr>
              <a:t>347b</a:t>
            </a:r>
          </a:p>
        </p:txBody>
      </p:sp>
      <p:sp>
        <p:nvSpPr>
          <p:cNvPr id="22" name="Google Shape;215;p25">
            <a:extLst>
              <a:ext uri="{FF2B5EF4-FFF2-40B4-BE49-F238E27FC236}">
                <a16:creationId xmlns:a16="http://schemas.microsoft.com/office/drawing/2014/main" id="{B195DD0C-C92B-56D0-DFD8-6531F3841AA3}"/>
              </a:ext>
            </a:extLst>
          </p:cNvPr>
          <p:cNvSpPr txBox="1">
            <a:spLocks/>
          </p:cNvSpPr>
          <p:nvPr/>
        </p:nvSpPr>
        <p:spPr>
          <a:xfrm>
            <a:off x="841632" y="1487518"/>
            <a:ext cx="1242013" cy="88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 ExtraBold"/>
              <a:buNone/>
              <a:defRPr sz="6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3600" dirty="0">
                <a:latin typeface="Palatino Linotype" panose="02040502050505030304" pitchFamily="18" charset="0"/>
              </a:rPr>
              <a:t>77m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123F73-CB08-C8ED-C575-80CB20D3E54E}"/>
              </a:ext>
            </a:extLst>
          </p:cNvPr>
          <p:cNvSpPr txBox="1"/>
          <p:nvPr/>
        </p:nvSpPr>
        <p:spPr>
          <a:xfrm>
            <a:off x="935345" y="2200911"/>
            <a:ext cx="1418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Palatino Linotype" panose="02040502050505030304" pitchFamily="18" charset="0"/>
              </a:rPr>
              <a:t>POPULATION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88EC6-6135-A82F-CAF0-1CD016E3206C}"/>
              </a:ext>
            </a:extLst>
          </p:cNvPr>
          <p:cNvSpPr txBox="1"/>
          <p:nvPr/>
        </p:nvSpPr>
        <p:spPr>
          <a:xfrm>
            <a:off x="3019970" y="2246849"/>
            <a:ext cx="1418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Palatino Linotype" panose="02040502050505030304" pitchFamily="18" charset="0"/>
              </a:rPr>
              <a:t>GDP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06A949-4CF1-2CE3-4739-E51F536DCF26}"/>
              </a:ext>
            </a:extLst>
          </p:cNvPr>
          <p:cNvSpPr txBox="1"/>
          <p:nvPr/>
        </p:nvSpPr>
        <p:spPr>
          <a:xfrm>
            <a:off x="4808608" y="2195787"/>
            <a:ext cx="1418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Palatino Linotype" panose="02040502050505030304" pitchFamily="18" charset="0"/>
              </a:rPr>
              <a:t>2021</a:t>
            </a:r>
          </a:p>
        </p:txBody>
      </p:sp>
      <p:pic>
        <p:nvPicPr>
          <p:cNvPr id="31" name="Graphic 30" descr="Business Growth">
            <a:extLst>
              <a:ext uri="{FF2B5EF4-FFF2-40B4-BE49-F238E27FC236}">
                <a16:creationId xmlns:a16="http://schemas.microsoft.com/office/drawing/2014/main" id="{BF9A499E-93E2-6AA6-FB48-0609F941E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551" y="2867700"/>
            <a:ext cx="743063" cy="743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4091AD-A5C8-AD42-F61E-E76A6055E0CB}"/>
              </a:ext>
            </a:extLst>
          </p:cNvPr>
          <p:cNvSpPr txBox="1"/>
          <p:nvPr/>
        </p:nvSpPr>
        <p:spPr>
          <a:xfrm>
            <a:off x="568562" y="3927885"/>
            <a:ext cx="4222911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► Lack of access to the sea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en-GB" sz="1000" dirty="0">
                <a:latin typeface="Palatino Linotype" panose="02040502050505030304" pitchFamily="18" charset="0"/>
              </a:rPr>
              <a:t>► Resource dependence and low level of financial development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en-GB" sz="1000" dirty="0">
                <a:latin typeface="Palatino Linotype" panose="02040502050505030304" pitchFamily="18" charset="0"/>
              </a:rPr>
              <a:t>► Lack of coordination in the water and energy complex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en-GB" sz="1000" dirty="0">
                <a:latin typeface="Palatino Linotype" panose="02040502050505030304" pitchFamily="18" charset="0"/>
              </a:rPr>
              <a:t>► Climate change and environmental damage</a:t>
            </a:r>
            <a:endParaRPr lang="ru-RU" sz="1000" dirty="0">
              <a:latin typeface="Palatino Linotype" panose="02040502050505030304" pitchFamily="18" charset="0"/>
            </a:endParaRPr>
          </a:p>
          <a:p>
            <a:endParaRPr lang="ru-RU" sz="1000" dirty="0">
              <a:latin typeface="Palatino Linotype" panose="02040502050505030304" pitchFamily="18" charset="0"/>
            </a:endParaRPr>
          </a:p>
          <a:p>
            <a:endParaRPr lang="en-GB" sz="1050" dirty="0"/>
          </a:p>
        </p:txBody>
      </p:sp>
      <p:cxnSp>
        <p:nvCxnSpPr>
          <p:cNvPr id="17" name="Google Shape;162;p23">
            <a:extLst>
              <a:ext uri="{FF2B5EF4-FFF2-40B4-BE49-F238E27FC236}">
                <a16:creationId xmlns:a16="http://schemas.microsoft.com/office/drawing/2014/main" id="{FA8CE00D-0A56-76D9-2C6E-B67EEED81FA5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1B18ABA-EBD2-EAC7-ED2E-11F481F5A5E0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8EDEF1-5FD8-A65C-8BC3-69ABE7CA91B4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6F645A-CFEF-B140-5C54-AEB1CC43E3EF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AFB5C7E-157A-B1B9-2A23-C30DC8CBD9E8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7B3E9F-A13A-D5B9-070D-8953E0749122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108959-4983-DD2D-9EFE-5E33AD22C78F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6221E4-8329-B1B8-8884-185AB0702EF5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3" name="Google Shape;213;p25">
            <a:extLst>
              <a:ext uri="{FF2B5EF4-FFF2-40B4-BE49-F238E27FC236}">
                <a16:creationId xmlns:a16="http://schemas.microsoft.com/office/drawing/2014/main" id="{E41F1D2E-D062-B261-30C9-215C01BF0331}"/>
              </a:ext>
            </a:extLst>
          </p:cNvPr>
          <p:cNvSpPr/>
          <p:nvPr/>
        </p:nvSpPr>
        <p:spPr>
          <a:xfrm>
            <a:off x="3118651" y="2513703"/>
            <a:ext cx="571467" cy="57391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dirty="0">
                <a:latin typeface="Palatino Linotype" panose="02040502050505030304" pitchFamily="18" charset="0"/>
              </a:rPr>
              <a:t>0,7%</a:t>
            </a:r>
          </a:p>
        </p:txBody>
      </p:sp>
      <p:sp>
        <p:nvSpPr>
          <p:cNvPr id="5" name="Google Shape;211;p25">
            <a:extLst>
              <a:ext uri="{FF2B5EF4-FFF2-40B4-BE49-F238E27FC236}">
                <a16:creationId xmlns:a16="http://schemas.microsoft.com/office/drawing/2014/main" id="{8743EF6D-0AB0-FF03-D5D7-F7F43C0ABBC6}"/>
              </a:ext>
            </a:extLst>
          </p:cNvPr>
          <p:cNvSpPr/>
          <p:nvPr/>
        </p:nvSpPr>
        <p:spPr>
          <a:xfrm rot="19629462">
            <a:off x="3010665" y="2405979"/>
            <a:ext cx="787439" cy="78228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E55D1-48C1-45C5-4C3B-18E6C852B072}"/>
              </a:ext>
            </a:extLst>
          </p:cNvPr>
          <p:cNvSpPr txBox="1"/>
          <p:nvPr/>
        </p:nvSpPr>
        <p:spPr>
          <a:xfrm>
            <a:off x="2874697" y="3195837"/>
            <a:ext cx="12780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 i="1" dirty="0" err="1">
                <a:latin typeface="Palatino Linotype" panose="02040502050505030304" pitchFamily="18" charset="0"/>
              </a:rPr>
              <a:t>Share</a:t>
            </a:r>
            <a:r>
              <a:rPr lang="nb-NO" sz="800" i="1" dirty="0">
                <a:latin typeface="Palatino Linotype" panose="02040502050505030304" pitchFamily="18" charset="0"/>
              </a:rPr>
              <a:t> in </a:t>
            </a:r>
            <a:r>
              <a:rPr lang="nb-NO" sz="800" i="1" dirty="0" err="1">
                <a:latin typeface="Palatino Linotype" panose="02040502050505030304" pitchFamily="18" charset="0"/>
              </a:rPr>
              <a:t>world</a:t>
            </a:r>
            <a:r>
              <a:rPr lang="nb-NO" sz="800" i="1" dirty="0">
                <a:latin typeface="Palatino Linotype" panose="02040502050505030304" pitchFamily="18" charset="0"/>
              </a:rPr>
              <a:t>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5A6B9-558E-7D42-E5A7-5F8D37079E50}"/>
              </a:ext>
            </a:extLst>
          </p:cNvPr>
          <p:cNvSpPr txBox="1"/>
          <p:nvPr/>
        </p:nvSpPr>
        <p:spPr>
          <a:xfrm>
            <a:off x="4244853" y="2670788"/>
            <a:ext cx="1658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i="1" dirty="0">
                <a:latin typeface="Palatino Linotype" panose="02040502050505030304" pitchFamily="18" charset="0"/>
              </a:rPr>
              <a:t>average annual GDP growth rate in the Central Asian countries over the last 20 years</a:t>
            </a:r>
            <a:endParaRPr lang="en-NO" sz="800" i="1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2" descr="Kazakhstan On Globe Map Political, Nation, Earth, Asia PNG Transparent  Image and Clipart for Free Download">
            <a:extLst>
              <a:ext uri="{FF2B5EF4-FFF2-40B4-BE49-F238E27FC236}">
                <a16:creationId xmlns:a16="http://schemas.microsoft.com/office/drawing/2014/main" id="{D33ECEF5-12D3-1150-6C8A-51E03B53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13" y="1963892"/>
            <a:ext cx="1988077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37A8A65-D0F7-C5E9-C1CE-3BC7DA5CE930}"/>
              </a:ext>
            </a:extLst>
          </p:cNvPr>
          <p:cNvSpPr txBox="1"/>
          <p:nvPr/>
        </p:nvSpPr>
        <p:spPr>
          <a:xfrm>
            <a:off x="575466" y="36023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Palatino Linotype" panose="02040502050505030304" pitchFamily="18" charset="0"/>
              </a:rPr>
              <a:t>Challenges</a:t>
            </a:r>
            <a:r>
              <a:rPr lang="nb-NO" sz="1800" b="1" dirty="0">
                <a:latin typeface="Palatino Linotype" panose="02040502050505030304" pitchFamily="18" charset="0"/>
              </a:rPr>
              <a:t>: </a:t>
            </a:r>
            <a:endParaRPr lang="en-NO" sz="1800" b="1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819FB-6594-FCD8-8D97-806831C2006A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6E8E2-7BAC-3FFD-4037-6E36DEDDF83F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E8066-4DC5-E2FC-C467-32264541D926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6ADDE-1627-9CCA-86CB-3CD9A28DF8D9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E8C81-25D2-6249-E4CC-445A8A37B5D9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9F73C-9960-6E76-D1DD-40F97F8E47FC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b-NO" sz="1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Russo-</a:t>
            </a:r>
            <a:r>
              <a:rPr lang="nb-NO" sz="1800" b="1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Ukrainian</a:t>
            </a:r>
            <a:r>
              <a:rPr lang="nb-NO" sz="1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nb-NO" sz="1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401" name="Google Shape;401;p29"/>
          <p:cNvSpPr txBox="1">
            <a:spLocks noGrp="1"/>
          </p:cNvSpPr>
          <p:nvPr>
            <p:ph type="subTitle" idx="1"/>
          </p:nvPr>
        </p:nvSpPr>
        <p:spPr>
          <a:xfrm>
            <a:off x="5549231" y="2812349"/>
            <a:ext cx="3512670" cy="53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Close </a:t>
            </a:r>
            <a:r>
              <a:rPr lang="nb-NO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economic</a:t>
            </a: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nb-NO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political</a:t>
            </a: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 and </a:t>
            </a:r>
            <a:r>
              <a:rPr lang="nb-NO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cultural</a:t>
            </a: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 ties </a:t>
            </a:r>
          </a:p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cs typeface="Arial"/>
              <a:sym typeface="Arial"/>
            </a:endParaRPr>
          </a:p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Arial"/>
                <a:sym typeface="Arial"/>
              </a:rPr>
              <a:t>Non-commodity exporters - Kyrgyzstan and Tajikistan</a:t>
            </a:r>
            <a:endParaRPr lang="ru-RU" dirty="0">
              <a:solidFill>
                <a:srgbClr val="000000"/>
              </a:solidFill>
              <a:latin typeface="Palatino Linotype" panose="02040502050505030304" pitchFamily="18" charset="0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Palatino Linotype" panose="02040502050505030304" pitchFamily="18" charset="0"/>
            </a:endParaRPr>
          </a:p>
        </p:txBody>
      </p:sp>
      <p:grpSp>
        <p:nvGrpSpPr>
          <p:cNvPr id="402" name="Google Shape;402;p29"/>
          <p:cNvGrpSpPr/>
          <p:nvPr/>
        </p:nvGrpSpPr>
        <p:grpSpPr>
          <a:xfrm rot="-5400000">
            <a:off x="7053942" y="-1380678"/>
            <a:ext cx="3151531" cy="3151531"/>
            <a:chOff x="269239" y="624399"/>
            <a:chExt cx="2386800" cy="2386800"/>
          </a:xfrm>
        </p:grpSpPr>
        <p:sp>
          <p:nvSpPr>
            <p:cNvPr id="403" name="Google Shape;403;p29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405" name="Google Shape;405;p29"/>
          <p:cNvSpPr/>
          <p:nvPr/>
        </p:nvSpPr>
        <p:spPr>
          <a:xfrm>
            <a:off x="7684189" y="-750389"/>
            <a:ext cx="1891200" cy="189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cxnSp>
        <p:nvCxnSpPr>
          <p:cNvPr id="406" name="Google Shape;406;p29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07" name="Google Shape;407;p29"/>
          <p:cNvGrpSpPr/>
          <p:nvPr/>
        </p:nvGrpSpPr>
        <p:grpSpPr>
          <a:xfrm rot="5400000">
            <a:off x="88763" y="1823114"/>
            <a:ext cx="1248900" cy="289350"/>
            <a:chOff x="6967625" y="394825"/>
            <a:chExt cx="1248900" cy="289350"/>
          </a:xfrm>
        </p:grpSpPr>
        <p:sp>
          <p:nvSpPr>
            <p:cNvPr id="408" name="Google Shape;408;p29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1" name="Google Shape;411;p29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24CEA745-EF6A-D218-9228-A86B61F3690D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9" name="Google Shape;3156;p42">
            <a:extLst>
              <a:ext uri="{FF2B5EF4-FFF2-40B4-BE49-F238E27FC236}">
                <a16:creationId xmlns:a16="http://schemas.microsoft.com/office/drawing/2014/main" id="{9399AA2F-E46B-709F-8DF8-BF1C32ED1F3A}"/>
              </a:ext>
            </a:extLst>
          </p:cNvPr>
          <p:cNvGrpSpPr/>
          <p:nvPr/>
        </p:nvGrpSpPr>
        <p:grpSpPr>
          <a:xfrm>
            <a:off x="1507211" y="1333821"/>
            <a:ext cx="2808751" cy="1608966"/>
            <a:chOff x="238125" y="732525"/>
            <a:chExt cx="7130500" cy="4241425"/>
          </a:xfrm>
        </p:grpSpPr>
        <p:sp>
          <p:nvSpPr>
            <p:cNvPr id="30" name="Google Shape;3157;p42">
              <a:extLst>
                <a:ext uri="{FF2B5EF4-FFF2-40B4-BE49-F238E27FC236}">
                  <a16:creationId xmlns:a16="http://schemas.microsoft.com/office/drawing/2014/main" id="{1DE48219-E085-FF77-DB83-F5AC58949948}"/>
                </a:ext>
              </a:extLst>
            </p:cNvPr>
            <p:cNvSpPr/>
            <p:nvPr/>
          </p:nvSpPr>
          <p:spPr>
            <a:xfrm>
              <a:off x="3175800" y="1003350"/>
              <a:ext cx="3741725" cy="3331975"/>
            </a:xfrm>
            <a:custGeom>
              <a:avLst/>
              <a:gdLst/>
              <a:ahLst/>
              <a:cxnLst/>
              <a:rect l="l" t="t" r="r" b="b"/>
              <a:pathLst>
                <a:path w="149669" h="133279" extrusionOk="0">
                  <a:moveTo>
                    <a:pt x="81445" y="1"/>
                  </a:moveTo>
                  <a:lnTo>
                    <a:pt x="79450" y="1466"/>
                  </a:lnTo>
                  <a:lnTo>
                    <a:pt x="78288" y="3145"/>
                  </a:lnTo>
                  <a:lnTo>
                    <a:pt x="77341" y="834"/>
                  </a:lnTo>
                  <a:lnTo>
                    <a:pt x="75131" y="834"/>
                  </a:lnTo>
                  <a:lnTo>
                    <a:pt x="73868" y="2413"/>
                  </a:lnTo>
                  <a:lnTo>
                    <a:pt x="73161" y="4888"/>
                  </a:lnTo>
                  <a:lnTo>
                    <a:pt x="69891" y="7325"/>
                  </a:lnTo>
                  <a:lnTo>
                    <a:pt x="68313" y="10330"/>
                  </a:lnTo>
                  <a:lnTo>
                    <a:pt x="69474" y="11466"/>
                  </a:lnTo>
                  <a:lnTo>
                    <a:pt x="66318" y="13247"/>
                  </a:lnTo>
                  <a:lnTo>
                    <a:pt x="67782" y="14825"/>
                  </a:lnTo>
                  <a:lnTo>
                    <a:pt x="69790" y="15873"/>
                  </a:lnTo>
                  <a:lnTo>
                    <a:pt x="68729" y="16504"/>
                  </a:lnTo>
                  <a:lnTo>
                    <a:pt x="65888" y="14812"/>
                  </a:lnTo>
                  <a:lnTo>
                    <a:pt x="65257" y="16605"/>
                  </a:lnTo>
                  <a:lnTo>
                    <a:pt x="63994" y="17439"/>
                  </a:lnTo>
                  <a:lnTo>
                    <a:pt x="65358" y="21644"/>
                  </a:lnTo>
                  <a:lnTo>
                    <a:pt x="67050" y="21959"/>
                  </a:lnTo>
                  <a:lnTo>
                    <a:pt x="68199" y="22906"/>
                  </a:lnTo>
                  <a:cubicBezTo>
                    <a:pt x="67252" y="23336"/>
                    <a:pt x="65674" y="23651"/>
                    <a:pt x="65674" y="23651"/>
                  </a:cubicBezTo>
                  <a:lnTo>
                    <a:pt x="66419" y="25230"/>
                  </a:lnTo>
                  <a:lnTo>
                    <a:pt x="65358" y="26593"/>
                  </a:lnTo>
                  <a:lnTo>
                    <a:pt x="63577" y="25962"/>
                  </a:lnTo>
                  <a:lnTo>
                    <a:pt x="64625" y="23967"/>
                  </a:lnTo>
                  <a:lnTo>
                    <a:pt x="63262" y="20394"/>
                  </a:lnTo>
                  <a:lnTo>
                    <a:pt x="62214" y="17439"/>
                  </a:lnTo>
                  <a:lnTo>
                    <a:pt x="61368" y="15343"/>
                  </a:lnTo>
                  <a:lnTo>
                    <a:pt x="59688" y="14711"/>
                  </a:lnTo>
                  <a:lnTo>
                    <a:pt x="58842" y="18386"/>
                  </a:lnTo>
                  <a:lnTo>
                    <a:pt x="58792" y="21012"/>
                  </a:lnTo>
                  <a:lnTo>
                    <a:pt x="60951" y="22906"/>
                  </a:lnTo>
                  <a:lnTo>
                    <a:pt x="60951" y="24485"/>
                  </a:lnTo>
                  <a:lnTo>
                    <a:pt x="58009" y="23020"/>
                  </a:lnTo>
                  <a:lnTo>
                    <a:pt x="55319" y="22389"/>
                  </a:lnTo>
                  <a:lnTo>
                    <a:pt x="54978" y="23437"/>
                  </a:lnTo>
                  <a:lnTo>
                    <a:pt x="55547" y="24598"/>
                  </a:lnTo>
                  <a:lnTo>
                    <a:pt x="52516" y="25230"/>
                  </a:lnTo>
                  <a:lnTo>
                    <a:pt x="48526" y="27326"/>
                  </a:lnTo>
                  <a:lnTo>
                    <a:pt x="46632" y="29535"/>
                  </a:lnTo>
                  <a:lnTo>
                    <a:pt x="46114" y="26909"/>
                  </a:lnTo>
                  <a:lnTo>
                    <a:pt x="44852" y="26391"/>
                  </a:lnTo>
                  <a:lnTo>
                    <a:pt x="44536" y="29119"/>
                  </a:lnTo>
                  <a:lnTo>
                    <a:pt x="42326" y="30381"/>
                  </a:lnTo>
                  <a:lnTo>
                    <a:pt x="43488" y="32162"/>
                  </a:lnTo>
                  <a:lnTo>
                    <a:pt x="41379" y="32061"/>
                  </a:lnTo>
                  <a:lnTo>
                    <a:pt x="40647" y="33223"/>
                  </a:lnTo>
                  <a:lnTo>
                    <a:pt x="39169" y="30381"/>
                  </a:lnTo>
                  <a:lnTo>
                    <a:pt x="37490" y="29119"/>
                  </a:lnTo>
                  <a:lnTo>
                    <a:pt x="37490" y="29119"/>
                  </a:lnTo>
                  <a:lnTo>
                    <a:pt x="40748" y="29750"/>
                  </a:lnTo>
                  <a:lnTo>
                    <a:pt x="42225" y="28803"/>
                  </a:lnTo>
                  <a:lnTo>
                    <a:pt x="41379" y="26593"/>
                  </a:lnTo>
                  <a:lnTo>
                    <a:pt x="37806" y="24699"/>
                  </a:lnTo>
                  <a:lnTo>
                    <a:pt x="35078" y="23538"/>
                  </a:lnTo>
                  <a:lnTo>
                    <a:pt x="32654" y="22906"/>
                  </a:lnTo>
                  <a:lnTo>
                    <a:pt x="29181" y="24068"/>
                  </a:lnTo>
                  <a:lnTo>
                    <a:pt x="25292" y="28172"/>
                  </a:lnTo>
                  <a:lnTo>
                    <a:pt x="22767" y="31745"/>
                  </a:lnTo>
                  <a:lnTo>
                    <a:pt x="21403" y="34586"/>
                  </a:lnTo>
                  <a:lnTo>
                    <a:pt x="18878" y="37112"/>
                  </a:lnTo>
                  <a:lnTo>
                    <a:pt x="18082" y="38892"/>
                  </a:lnTo>
                  <a:lnTo>
                    <a:pt x="19130" y="42680"/>
                  </a:lnTo>
                  <a:lnTo>
                    <a:pt x="20923" y="42364"/>
                  </a:lnTo>
                  <a:lnTo>
                    <a:pt x="22186" y="40786"/>
                  </a:lnTo>
                  <a:lnTo>
                    <a:pt x="23651" y="43311"/>
                  </a:lnTo>
                  <a:lnTo>
                    <a:pt x="23449" y="44776"/>
                  </a:lnTo>
                  <a:lnTo>
                    <a:pt x="26441" y="45092"/>
                  </a:lnTo>
                  <a:cubicBezTo>
                    <a:pt x="26441" y="45092"/>
                    <a:pt x="28058" y="42882"/>
                    <a:pt x="28058" y="42566"/>
                  </a:cubicBezTo>
                  <a:cubicBezTo>
                    <a:pt x="28058" y="42251"/>
                    <a:pt x="28487" y="40256"/>
                    <a:pt x="28487" y="40256"/>
                  </a:cubicBezTo>
                  <a:lnTo>
                    <a:pt x="26909" y="37932"/>
                  </a:lnTo>
                  <a:lnTo>
                    <a:pt x="27111" y="35622"/>
                  </a:lnTo>
                  <a:lnTo>
                    <a:pt x="28904" y="34157"/>
                  </a:lnTo>
                  <a:lnTo>
                    <a:pt x="29535" y="32364"/>
                  </a:lnTo>
                  <a:lnTo>
                    <a:pt x="30899" y="31202"/>
                  </a:lnTo>
                  <a:lnTo>
                    <a:pt x="32376" y="32263"/>
                  </a:lnTo>
                  <a:lnTo>
                    <a:pt x="29535" y="35836"/>
                  </a:lnTo>
                  <a:lnTo>
                    <a:pt x="30684" y="39309"/>
                  </a:lnTo>
                  <a:lnTo>
                    <a:pt x="32477" y="39523"/>
                  </a:lnTo>
                  <a:lnTo>
                    <a:pt x="35002" y="38778"/>
                  </a:lnTo>
                  <a:lnTo>
                    <a:pt x="36467" y="39725"/>
                  </a:lnTo>
                  <a:lnTo>
                    <a:pt x="34257" y="41089"/>
                  </a:lnTo>
                  <a:lnTo>
                    <a:pt x="31416" y="41203"/>
                  </a:lnTo>
                  <a:lnTo>
                    <a:pt x="31101" y="42983"/>
                  </a:lnTo>
                  <a:lnTo>
                    <a:pt x="29952" y="44360"/>
                  </a:lnTo>
                  <a:lnTo>
                    <a:pt x="29219" y="46822"/>
                  </a:lnTo>
                  <a:lnTo>
                    <a:pt x="25532" y="47504"/>
                  </a:lnTo>
                  <a:lnTo>
                    <a:pt x="21555" y="47504"/>
                  </a:lnTo>
                  <a:lnTo>
                    <a:pt x="22287" y="45092"/>
                  </a:lnTo>
                  <a:lnTo>
                    <a:pt x="21239" y="43880"/>
                  </a:lnTo>
                  <a:lnTo>
                    <a:pt x="19976" y="45382"/>
                  </a:lnTo>
                  <a:lnTo>
                    <a:pt x="19762" y="48072"/>
                  </a:lnTo>
                  <a:lnTo>
                    <a:pt x="17022" y="49208"/>
                  </a:lnTo>
                  <a:lnTo>
                    <a:pt x="16075" y="52618"/>
                  </a:lnTo>
                  <a:lnTo>
                    <a:pt x="14294" y="54448"/>
                  </a:lnTo>
                  <a:lnTo>
                    <a:pt x="12716" y="54448"/>
                  </a:lnTo>
                  <a:lnTo>
                    <a:pt x="10822" y="54764"/>
                  </a:lnTo>
                  <a:lnTo>
                    <a:pt x="12501" y="55648"/>
                  </a:lnTo>
                  <a:lnTo>
                    <a:pt x="13448" y="57681"/>
                  </a:lnTo>
                  <a:lnTo>
                    <a:pt x="11971" y="59209"/>
                  </a:lnTo>
                  <a:lnTo>
                    <a:pt x="8460" y="58780"/>
                  </a:lnTo>
                  <a:lnTo>
                    <a:pt x="6087" y="60017"/>
                  </a:lnTo>
                  <a:lnTo>
                    <a:pt x="6087" y="65484"/>
                  </a:lnTo>
                  <a:lnTo>
                    <a:pt x="8612" y="66217"/>
                  </a:lnTo>
                  <a:lnTo>
                    <a:pt x="9723" y="67164"/>
                  </a:lnTo>
                  <a:lnTo>
                    <a:pt x="11150" y="66318"/>
                  </a:lnTo>
                  <a:lnTo>
                    <a:pt x="13233" y="66431"/>
                  </a:lnTo>
                  <a:lnTo>
                    <a:pt x="15115" y="63691"/>
                  </a:lnTo>
                  <a:lnTo>
                    <a:pt x="16176" y="61797"/>
                  </a:lnTo>
                  <a:lnTo>
                    <a:pt x="17123" y="61381"/>
                  </a:lnTo>
                  <a:lnTo>
                    <a:pt x="17438" y="59600"/>
                  </a:lnTo>
                  <a:lnTo>
                    <a:pt x="19850" y="60232"/>
                  </a:lnTo>
                  <a:lnTo>
                    <a:pt x="21226" y="59487"/>
                  </a:lnTo>
                  <a:lnTo>
                    <a:pt x="22805" y="59487"/>
                  </a:lnTo>
                  <a:lnTo>
                    <a:pt x="24699" y="61595"/>
                  </a:lnTo>
                  <a:lnTo>
                    <a:pt x="26113" y="62909"/>
                  </a:lnTo>
                  <a:lnTo>
                    <a:pt x="26896" y="64222"/>
                  </a:lnTo>
                  <a:lnTo>
                    <a:pt x="26896" y="65484"/>
                  </a:lnTo>
                  <a:lnTo>
                    <a:pt x="28159" y="64752"/>
                  </a:lnTo>
                  <a:lnTo>
                    <a:pt x="28159" y="62959"/>
                  </a:lnTo>
                  <a:lnTo>
                    <a:pt x="29421" y="63376"/>
                  </a:lnTo>
                  <a:lnTo>
                    <a:pt x="29787" y="62542"/>
                  </a:lnTo>
                  <a:lnTo>
                    <a:pt x="27035" y="60964"/>
                  </a:lnTo>
                  <a:lnTo>
                    <a:pt x="24661" y="58653"/>
                  </a:lnTo>
                  <a:lnTo>
                    <a:pt x="25103" y="57075"/>
                  </a:lnTo>
                  <a:lnTo>
                    <a:pt x="27527" y="58754"/>
                  </a:lnTo>
                  <a:lnTo>
                    <a:pt x="30368" y="61595"/>
                  </a:lnTo>
                  <a:lnTo>
                    <a:pt x="31846" y="65383"/>
                  </a:lnTo>
                  <a:lnTo>
                    <a:pt x="33525" y="66671"/>
                  </a:lnTo>
                  <a:lnTo>
                    <a:pt x="34889" y="65383"/>
                  </a:lnTo>
                  <a:lnTo>
                    <a:pt x="33740" y="64020"/>
                  </a:lnTo>
                  <a:lnTo>
                    <a:pt x="35002" y="62643"/>
                  </a:lnTo>
                  <a:lnTo>
                    <a:pt x="36366" y="62441"/>
                  </a:lnTo>
                  <a:lnTo>
                    <a:pt x="37945" y="62126"/>
                  </a:lnTo>
                  <a:lnTo>
                    <a:pt x="37831" y="59701"/>
                  </a:lnTo>
                  <a:lnTo>
                    <a:pt x="39409" y="56343"/>
                  </a:lnTo>
                  <a:lnTo>
                    <a:pt x="41101" y="55913"/>
                  </a:lnTo>
                  <a:lnTo>
                    <a:pt x="41733" y="58237"/>
                  </a:lnTo>
                  <a:lnTo>
                    <a:pt x="43627" y="58237"/>
                  </a:lnTo>
                  <a:lnTo>
                    <a:pt x="43513" y="56759"/>
                  </a:lnTo>
                  <a:lnTo>
                    <a:pt x="45407" y="55547"/>
                  </a:lnTo>
                  <a:lnTo>
                    <a:pt x="44776" y="57466"/>
                  </a:lnTo>
                  <a:lnTo>
                    <a:pt x="47402" y="60168"/>
                  </a:lnTo>
                  <a:lnTo>
                    <a:pt x="49195" y="61507"/>
                  </a:lnTo>
                  <a:lnTo>
                    <a:pt x="45306" y="62340"/>
                  </a:lnTo>
                  <a:lnTo>
                    <a:pt x="42149" y="61494"/>
                  </a:lnTo>
                  <a:lnTo>
                    <a:pt x="39624" y="62126"/>
                  </a:lnTo>
                  <a:lnTo>
                    <a:pt x="38147" y="62972"/>
                  </a:lnTo>
                  <a:lnTo>
                    <a:pt x="37099" y="65497"/>
                  </a:lnTo>
                  <a:lnTo>
                    <a:pt x="38892" y="66671"/>
                  </a:lnTo>
                  <a:lnTo>
                    <a:pt x="41619" y="67366"/>
                  </a:lnTo>
                  <a:lnTo>
                    <a:pt x="44031" y="66002"/>
                  </a:lnTo>
                  <a:lnTo>
                    <a:pt x="44978" y="67366"/>
                  </a:lnTo>
                  <a:lnTo>
                    <a:pt x="44144" y="70523"/>
                  </a:lnTo>
                  <a:lnTo>
                    <a:pt x="41404" y="71785"/>
                  </a:lnTo>
                  <a:lnTo>
                    <a:pt x="38046" y="72316"/>
                  </a:lnTo>
                  <a:lnTo>
                    <a:pt x="32578" y="70737"/>
                  </a:lnTo>
                  <a:lnTo>
                    <a:pt x="30684" y="71053"/>
                  </a:lnTo>
                  <a:lnTo>
                    <a:pt x="29005" y="72518"/>
                  </a:lnTo>
                  <a:lnTo>
                    <a:pt x="26441" y="70422"/>
                  </a:lnTo>
                  <a:lnTo>
                    <a:pt x="23966" y="69891"/>
                  </a:lnTo>
                  <a:lnTo>
                    <a:pt x="23600" y="67139"/>
                  </a:lnTo>
                  <a:lnTo>
                    <a:pt x="22186" y="66823"/>
                  </a:lnTo>
                  <a:lnTo>
                    <a:pt x="20077" y="67164"/>
                  </a:lnTo>
                  <a:lnTo>
                    <a:pt x="15948" y="67139"/>
                  </a:lnTo>
                  <a:lnTo>
                    <a:pt x="11554" y="68742"/>
                  </a:lnTo>
                  <a:lnTo>
                    <a:pt x="10291" y="68111"/>
                  </a:lnTo>
                  <a:lnTo>
                    <a:pt x="8511" y="69891"/>
                  </a:lnTo>
                  <a:lnTo>
                    <a:pt x="6718" y="71785"/>
                  </a:lnTo>
                  <a:lnTo>
                    <a:pt x="6087" y="73793"/>
                  </a:lnTo>
                  <a:lnTo>
                    <a:pt x="3460" y="75687"/>
                  </a:lnTo>
                  <a:lnTo>
                    <a:pt x="1048" y="79564"/>
                  </a:lnTo>
                  <a:lnTo>
                    <a:pt x="0" y="82089"/>
                  </a:lnTo>
                  <a:lnTo>
                    <a:pt x="518" y="84501"/>
                  </a:lnTo>
                  <a:lnTo>
                    <a:pt x="0" y="87342"/>
                  </a:lnTo>
                  <a:lnTo>
                    <a:pt x="834" y="90814"/>
                  </a:lnTo>
                  <a:lnTo>
                    <a:pt x="3258" y="93340"/>
                  </a:lnTo>
                  <a:lnTo>
                    <a:pt x="5038" y="95234"/>
                  </a:lnTo>
                  <a:lnTo>
                    <a:pt x="8094" y="97027"/>
                  </a:lnTo>
                  <a:lnTo>
                    <a:pt x="10822" y="96711"/>
                  </a:lnTo>
                  <a:lnTo>
                    <a:pt x="13347" y="96711"/>
                  </a:lnTo>
                  <a:lnTo>
                    <a:pt x="16075" y="95335"/>
                  </a:lnTo>
                  <a:lnTo>
                    <a:pt x="18398" y="95600"/>
                  </a:lnTo>
                  <a:lnTo>
                    <a:pt x="19345" y="97203"/>
                  </a:lnTo>
                  <a:lnTo>
                    <a:pt x="22186" y="97052"/>
                  </a:lnTo>
                  <a:lnTo>
                    <a:pt x="23335" y="98921"/>
                  </a:lnTo>
                  <a:lnTo>
                    <a:pt x="22918" y="103012"/>
                  </a:lnTo>
                  <a:lnTo>
                    <a:pt x="25040" y="106169"/>
                  </a:lnTo>
                  <a:lnTo>
                    <a:pt x="25646" y="109325"/>
                  </a:lnTo>
                  <a:lnTo>
                    <a:pt x="25646" y="112166"/>
                  </a:lnTo>
                  <a:lnTo>
                    <a:pt x="23752" y="114793"/>
                  </a:lnTo>
                  <a:lnTo>
                    <a:pt x="23752" y="117205"/>
                  </a:lnTo>
                  <a:lnTo>
                    <a:pt x="25646" y="119945"/>
                  </a:lnTo>
                  <a:lnTo>
                    <a:pt x="25646" y="123505"/>
                  </a:lnTo>
                  <a:lnTo>
                    <a:pt x="27641" y="126132"/>
                  </a:lnTo>
                  <a:lnTo>
                    <a:pt x="28752" y="128228"/>
                  </a:lnTo>
                  <a:lnTo>
                    <a:pt x="29143" y="130539"/>
                  </a:lnTo>
                  <a:lnTo>
                    <a:pt x="30899" y="133279"/>
                  </a:lnTo>
                  <a:lnTo>
                    <a:pt x="35419" y="133279"/>
                  </a:lnTo>
                  <a:lnTo>
                    <a:pt x="37945" y="131385"/>
                  </a:lnTo>
                  <a:lnTo>
                    <a:pt x="39624" y="129541"/>
                  </a:lnTo>
                  <a:lnTo>
                    <a:pt x="42149" y="126675"/>
                  </a:lnTo>
                  <a:lnTo>
                    <a:pt x="42781" y="123808"/>
                  </a:lnTo>
                  <a:lnTo>
                    <a:pt x="44258" y="123808"/>
                  </a:lnTo>
                  <a:lnTo>
                    <a:pt x="44574" y="119705"/>
                  </a:lnTo>
                  <a:lnTo>
                    <a:pt x="44574" y="118442"/>
                  </a:lnTo>
                  <a:lnTo>
                    <a:pt x="48678" y="115285"/>
                  </a:lnTo>
                  <a:lnTo>
                    <a:pt x="50256" y="112874"/>
                  </a:lnTo>
                  <a:lnTo>
                    <a:pt x="50256" y="110260"/>
                  </a:lnTo>
                  <a:lnTo>
                    <a:pt x="49410" y="108265"/>
                  </a:lnTo>
                  <a:lnTo>
                    <a:pt x="49460" y="105954"/>
                  </a:lnTo>
                  <a:lnTo>
                    <a:pt x="48905" y="104477"/>
                  </a:lnTo>
                  <a:lnTo>
                    <a:pt x="51683" y="101951"/>
                  </a:lnTo>
                  <a:lnTo>
                    <a:pt x="54334" y="99009"/>
                  </a:lnTo>
                  <a:lnTo>
                    <a:pt x="57592" y="97014"/>
                  </a:lnTo>
                  <a:cubicBezTo>
                    <a:pt x="57592" y="97014"/>
                    <a:pt x="59070" y="94388"/>
                    <a:pt x="59070" y="93958"/>
                  </a:cubicBezTo>
                  <a:cubicBezTo>
                    <a:pt x="59070" y="93542"/>
                    <a:pt x="59916" y="91433"/>
                    <a:pt x="59916" y="91433"/>
                  </a:cubicBezTo>
                  <a:lnTo>
                    <a:pt x="59398" y="89754"/>
                  </a:lnTo>
                  <a:lnTo>
                    <a:pt x="57921" y="90498"/>
                  </a:lnTo>
                  <a:lnTo>
                    <a:pt x="54132" y="91016"/>
                  </a:lnTo>
                  <a:lnTo>
                    <a:pt x="52870" y="91648"/>
                  </a:lnTo>
                  <a:lnTo>
                    <a:pt x="52238" y="89754"/>
                  </a:lnTo>
                  <a:lnTo>
                    <a:pt x="51721" y="88604"/>
                  </a:lnTo>
                  <a:lnTo>
                    <a:pt x="49612" y="86597"/>
                  </a:lnTo>
                  <a:lnTo>
                    <a:pt x="48248" y="85650"/>
                  </a:lnTo>
                  <a:lnTo>
                    <a:pt x="46139" y="80826"/>
                  </a:lnTo>
                  <a:lnTo>
                    <a:pt x="45306" y="79665"/>
                  </a:lnTo>
                  <a:lnTo>
                    <a:pt x="44258" y="76823"/>
                  </a:lnTo>
                  <a:lnTo>
                    <a:pt x="43513" y="75561"/>
                  </a:lnTo>
                  <a:lnTo>
                    <a:pt x="44675" y="75144"/>
                  </a:lnTo>
                  <a:lnTo>
                    <a:pt x="47200" y="78617"/>
                  </a:lnTo>
                  <a:lnTo>
                    <a:pt x="48665" y="80927"/>
                  </a:lnTo>
                  <a:lnTo>
                    <a:pt x="49511" y="83339"/>
                  </a:lnTo>
                  <a:lnTo>
                    <a:pt x="51506" y="84917"/>
                  </a:lnTo>
                  <a:lnTo>
                    <a:pt x="52769" y="87973"/>
                  </a:lnTo>
                  <a:lnTo>
                    <a:pt x="53299" y="89438"/>
                  </a:lnTo>
                  <a:lnTo>
                    <a:pt x="56771" y="87859"/>
                  </a:lnTo>
                  <a:lnTo>
                    <a:pt x="60560" y="87026"/>
                  </a:lnTo>
                  <a:lnTo>
                    <a:pt x="64449" y="85018"/>
                  </a:lnTo>
                  <a:lnTo>
                    <a:pt x="65585" y="82922"/>
                  </a:lnTo>
                  <a:lnTo>
                    <a:pt x="66431" y="80814"/>
                  </a:lnTo>
                  <a:lnTo>
                    <a:pt x="64853" y="79235"/>
                  </a:lnTo>
                  <a:lnTo>
                    <a:pt x="63476" y="77771"/>
                  </a:lnTo>
                  <a:lnTo>
                    <a:pt x="61065" y="78503"/>
                  </a:lnTo>
                  <a:lnTo>
                    <a:pt x="58956" y="78604"/>
                  </a:lnTo>
                  <a:lnTo>
                    <a:pt x="57693" y="76293"/>
                  </a:lnTo>
                  <a:lnTo>
                    <a:pt x="55799" y="74740"/>
                  </a:lnTo>
                  <a:lnTo>
                    <a:pt x="56746" y="73149"/>
                  </a:lnTo>
                  <a:lnTo>
                    <a:pt x="59587" y="75460"/>
                  </a:lnTo>
                  <a:lnTo>
                    <a:pt x="61696" y="76609"/>
                  </a:lnTo>
                  <a:lnTo>
                    <a:pt x="63476" y="76722"/>
                  </a:lnTo>
                  <a:lnTo>
                    <a:pt x="65269" y="77669"/>
                  </a:lnTo>
                  <a:lnTo>
                    <a:pt x="67997" y="78086"/>
                  </a:lnTo>
                  <a:lnTo>
                    <a:pt x="71368" y="77669"/>
                  </a:lnTo>
                  <a:lnTo>
                    <a:pt x="73995" y="79564"/>
                  </a:lnTo>
                  <a:lnTo>
                    <a:pt x="75358" y="81874"/>
                  </a:lnTo>
                  <a:lnTo>
                    <a:pt x="76621" y="82076"/>
                  </a:lnTo>
                  <a:lnTo>
                    <a:pt x="77884" y="80612"/>
                  </a:lnTo>
                  <a:lnTo>
                    <a:pt x="78515" y="83137"/>
                  </a:lnTo>
                  <a:lnTo>
                    <a:pt x="79147" y="85864"/>
                  </a:lnTo>
                  <a:lnTo>
                    <a:pt x="80510" y="88806"/>
                  </a:lnTo>
                  <a:lnTo>
                    <a:pt x="81988" y="92178"/>
                  </a:lnTo>
                  <a:lnTo>
                    <a:pt x="82505" y="94072"/>
                  </a:lnTo>
                  <a:lnTo>
                    <a:pt x="84298" y="91231"/>
                  </a:lnTo>
                  <a:lnTo>
                    <a:pt x="84298" y="88188"/>
                  </a:lnTo>
                  <a:lnTo>
                    <a:pt x="85245" y="86609"/>
                  </a:lnTo>
                  <a:lnTo>
                    <a:pt x="87291" y="84816"/>
                  </a:lnTo>
                  <a:lnTo>
                    <a:pt x="90322" y="82089"/>
                  </a:lnTo>
                  <a:lnTo>
                    <a:pt x="91622" y="80296"/>
                  </a:lnTo>
                  <a:lnTo>
                    <a:pt x="94375" y="79665"/>
                  </a:lnTo>
                  <a:lnTo>
                    <a:pt x="95120" y="82720"/>
                  </a:lnTo>
                  <a:lnTo>
                    <a:pt x="96913" y="83554"/>
                  </a:lnTo>
                  <a:lnTo>
                    <a:pt x="96913" y="86925"/>
                  </a:lnTo>
                  <a:lnTo>
                    <a:pt x="98857" y="85763"/>
                  </a:lnTo>
                  <a:lnTo>
                    <a:pt x="100701" y="89652"/>
                  </a:lnTo>
                  <a:lnTo>
                    <a:pt x="100701" y="93857"/>
                  </a:lnTo>
                  <a:lnTo>
                    <a:pt x="102696" y="94905"/>
                  </a:lnTo>
                  <a:lnTo>
                    <a:pt x="103694" y="97014"/>
                  </a:lnTo>
                  <a:lnTo>
                    <a:pt x="105133" y="98908"/>
                  </a:lnTo>
                  <a:lnTo>
                    <a:pt x="107179" y="99741"/>
                  </a:lnTo>
                  <a:lnTo>
                    <a:pt x="107179" y="99741"/>
                  </a:lnTo>
                  <a:lnTo>
                    <a:pt x="106560" y="97746"/>
                  </a:lnTo>
                  <a:lnTo>
                    <a:pt x="106257" y="96067"/>
                  </a:lnTo>
                  <a:lnTo>
                    <a:pt x="104577" y="94804"/>
                  </a:lnTo>
                  <a:lnTo>
                    <a:pt x="103428" y="93226"/>
                  </a:lnTo>
                  <a:lnTo>
                    <a:pt x="102797" y="91761"/>
                  </a:lnTo>
                  <a:lnTo>
                    <a:pt x="103113" y="89551"/>
                  </a:lnTo>
                  <a:lnTo>
                    <a:pt x="103845" y="88604"/>
                  </a:lnTo>
                  <a:lnTo>
                    <a:pt x="105537" y="90183"/>
                  </a:lnTo>
                  <a:lnTo>
                    <a:pt x="107217" y="91963"/>
                  </a:lnTo>
                  <a:lnTo>
                    <a:pt x="108050" y="92393"/>
                  </a:lnTo>
                  <a:cubicBezTo>
                    <a:pt x="108050" y="92393"/>
                    <a:pt x="110146" y="90814"/>
                    <a:pt x="110146" y="90498"/>
                  </a:cubicBezTo>
                  <a:lnTo>
                    <a:pt x="110146" y="86925"/>
                  </a:lnTo>
                  <a:lnTo>
                    <a:pt x="108252" y="85132"/>
                  </a:lnTo>
                  <a:lnTo>
                    <a:pt x="107469" y="83554"/>
                  </a:lnTo>
                  <a:cubicBezTo>
                    <a:pt x="107469" y="83554"/>
                    <a:pt x="107747" y="81975"/>
                    <a:pt x="108063" y="81773"/>
                  </a:cubicBezTo>
                  <a:cubicBezTo>
                    <a:pt x="108378" y="81559"/>
                    <a:pt x="110209" y="80927"/>
                    <a:pt x="110209" y="80927"/>
                  </a:cubicBezTo>
                  <a:lnTo>
                    <a:pt x="110752" y="82190"/>
                  </a:lnTo>
                  <a:lnTo>
                    <a:pt x="112646" y="80826"/>
                  </a:lnTo>
                  <a:lnTo>
                    <a:pt x="116434" y="78932"/>
                  </a:lnTo>
                  <a:lnTo>
                    <a:pt x="118177" y="75775"/>
                  </a:lnTo>
                  <a:lnTo>
                    <a:pt x="118960" y="73566"/>
                  </a:lnTo>
                  <a:lnTo>
                    <a:pt x="118960" y="69891"/>
                  </a:lnTo>
                  <a:lnTo>
                    <a:pt x="117520" y="66949"/>
                  </a:lnTo>
                  <a:lnTo>
                    <a:pt x="116093" y="65169"/>
                  </a:lnTo>
                  <a:lnTo>
                    <a:pt x="118278" y="63691"/>
                  </a:lnTo>
                  <a:lnTo>
                    <a:pt x="118947" y="63174"/>
                  </a:lnTo>
                  <a:lnTo>
                    <a:pt x="117280" y="62643"/>
                  </a:lnTo>
                  <a:lnTo>
                    <a:pt x="115816" y="63174"/>
                  </a:lnTo>
                  <a:lnTo>
                    <a:pt x="114868" y="62113"/>
                  </a:lnTo>
                  <a:lnTo>
                    <a:pt x="114237" y="61280"/>
                  </a:lnTo>
                  <a:lnTo>
                    <a:pt x="116030" y="60219"/>
                  </a:lnTo>
                  <a:lnTo>
                    <a:pt x="116876" y="58540"/>
                  </a:lnTo>
                  <a:lnTo>
                    <a:pt x="117924" y="59070"/>
                  </a:lnTo>
                  <a:lnTo>
                    <a:pt x="117394" y="60964"/>
                  </a:lnTo>
                  <a:lnTo>
                    <a:pt x="117394" y="60964"/>
                  </a:lnTo>
                  <a:lnTo>
                    <a:pt x="119086" y="60118"/>
                  </a:lnTo>
                  <a:lnTo>
                    <a:pt x="120235" y="61065"/>
                  </a:lnTo>
                  <a:lnTo>
                    <a:pt x="121182" y="62744"/>
                  </a:lnTo>
                  <a:lnTo>
                    <a:pt x="122129" y="63906"/>
                  </a:lnTo>
                  <a:lnTo>
                    <a:pt x="122129" y="65484"/>
                  </a:lnTo>
                  <a:lnTo>
                    <a:pt x="122975" y="66318"/>
                  </a:lnTo>
                  <a:lnTo>
                    <a:pt x="124806" y="64853"/>
                  </a:lnTo>
                  <a:lnTo>
                    <a:pt x="124263" y="62542"/>
                  </a:lnTo>
                  <a:lnTo>
                    <a:pt x="122621" y="60850"/>
                  </a:lnTo>
                  <a:lnTo>
                    <a:pt x="122116" y="59802"/>
                  </a:lnTo>
                  <a:lnTo>
                    <a:pt x="123594" y="58540"/>
                  </a:lnTo>
                  <a:lnTo>
                    <a:pt x="123707" y="55699"/>
                  </a:lnTo>
                  <a:lnTo>
                    <a:pt x="124970" y="54651"/>
                  </a:lnTo>
                  <a:lnTo>
                    <a:pt x="126233" y="55383"/>
                  </a:lnTo>
                  <a:lnTo>
                    <a:pt x="128127" y="52125"/>
                  </a:lnTo>
                  <a:lnTo>
                    <a:pt x="129705" y="47289"/>
                  </a:lnTo>
                  <a:lnTo>
                    <a:pt x="128544" y="44031"/>
                  </a:lnTo>
                  <a:lnTo>
                    <a:pt x="127811" y="41102"/>
                  </a:lnTo>
                  <a:lnTo>
                    <a:pt x="126132" y="39523"/>
                  </a:lnTo>
                  <a:lnTo>
                    <a:pt x="123922" y="38892"/>
                  </a:lnTo>
                  <a:lnTo>
                    <a:pt x="122558" y="38362"/>
                  </a:lnTo>
                  <a:lnTo>
                    <a:pt x="121498" y="37516"/>
                  </a:lnTo>
                  <a:lnTo>
                    <a:pt x="123606" y="33311"/>
                  </a:lnTo>
                  <a:lnTo>
                    <a:pt x="124440" y="30533"/>
                  </a:lnTo>
                  <a:lnTo>
                    <a:pt x="126650" y="29220"/>
                  </a:lnTo>
                  <a:lnTo>
                    <a:pt x="130021" y="29220"/>
                  </a:lnTo>
                  <a:lnTo>
                    <a:pt x="132332" y="28588"/>
                  </a:lnTo>
                  <a:lnTo>
                    <a:pt x="132231" y="28588"/>
                  </a:lnTo>
                  <a:lnTo>
                    <a:pt x="132231" y="23222"/>
                  </a:lnTo>
                  <a:lnTo>
                    <a:pt x="135072" y="21959"/>
                  </a:lnTo>
                  <a:lnTo>
                    <a:pt x="135804" y="23853"/>
                  </a:lnTo>
                  <a:lnTo>
                    <a:pt x="136650" y="21959"/>
                  </a:lnTo>
                  <a:lnTo>
                    <a:pt x="136650" y="20065"/>
                  </a:lnTo>
                  <a:lnTo>
                    <a:pt x="138115" y="20899"/>
                  </a:lnTo>
                  <a:lnTo>
                    <a:pt x="137433" y="24788"/>
                  </a:lnTo>
                  <a:lnTo>
                    <a:pt x="136006" y="30571"/>
                  </a:lnTo>
                  <a:lnTo>
                    <a:pt x="136006" y="33942"/>
                  </a:lnTo>
                  <a:lnTo>
                    <a:pt x="139428" y="38677"/>
                  </a:lnTo>
                  <a:lnTo>
                    <a:pt x="140426" y="42049"/>
                  </a:lnTo>
                  <a:lnTo>
                    <a:pt x="140426" y="43412"/>
                  </a:lnTo>
                  <a:lnTo>
                    <a:pt x="141688" y="42364"/>
                  </a:lnTo>
                  <a:lnTo>
                    <a:pt x="141688" y="38993"/>
                  </a:lnTo>
                  <a:lnTo>
                    <a:pt x="143166" y="35622"/>
                  </a:lnTo>
                  <a:lnTo>
                    <a:pt x="142370" y="32894"/>
                  </a:lnTo>
                  <a:lnTo>
                    <a:pt x="142244" y="31316"/>
                  </a:lnTo>
                  <a:lnTo>
                    <a:pt x="141966" y="29220"/>
                  </a:lnTo>
                  <a:lnTo>
                    <a:pt x="140085" y="27742"/>
                  </a:lnTo>
                  <a:lnTo>
                    <a:pt x="139782" y="24800"/>
                  </a:lnTo>
                  <a:lnTo>
                    <a:pt x="142522" y="23020"/>
                  </a:lnTo>
                  <a:lnTo>
                    <a:pt x="144832" y="23336"/>
                  </a:lnTo>
                  <a:lnTo>
                    <a:pt x="144832" y="20697"/>
                  </a:lnTo>
                  <a:lnTo>
                    <a:pt x="145881" y="18967"/>
                  </a:lnTo>
                  <a:lnTo>
                    <a:pt x="148090" y="17855"/>
                  </a:lnTo>
                  <a:lnTo>
                    <a:pt x="148936" y="17855"/>
                  </a:lnTo>
                  <a:lnTo>
                    <a:pt x="147573" y="14067"/>
                  </a:lnTo>
                  <a:lnTo>
                    <a:pt x="144315" y="12868"/>
                  </a:lnTo>
                  <a:lnTo>
                    <a:pt x="144832" y="10784"/>
                  </a:lnTo>
                  <a:lnTo>
                    <a:pt x="144517" y="8751"/>
                  </a:lnTo>
                  <a:lnTo>
                    <a:pt x="144315" y="7577"/>
                  </a:lnTo>
                  <a:lnTo>
                    <a:pt x="146310" y="8613"/>
                  </a:lnTo>
                  <a:lnTo>
                    <a:pt x="147674" y="7565"/>
                  </a:lnTo>
                  <a:lnTo>
                    <a:pt x="148936" y="8398"/>
                  </a:lnTo>
                  <a:lnTo>
                    <a:pt x="149669" y="6188"/>
                  </a:lnTo>
                  <a:lnTo>
                    <a:pt x="148406" y="4509"/>
                  </a:lnTo>
                  <a:lnTo>
                    <a:pt x="147775" y="2084"/>
                  </a:lnTo>
                  <a:lnTo>
                    <a:pt x="144201" y="1567"/>
                  </a:lnTo>
                  <a:lnTo>
                    <a:pt x="144201" y="3031"/>
                  </a:lnTo>
                  <a:lnTo>
                    <a:pt x="142623" y="2981"/>
                  </a:lnTo>
                  <a:lnTo>
                    <a:pt x="141890" y="2084"/>
                  </a:lnTo>
                  <a:lnTo>
                    <a:pt x="134440" y="2084"/>
                  </a:lnTo>
                  <a:lnTo>
                    <a:pt x="131069" y="2400"/>
                  </a:lnTo>
                  <a:lnTo>
                    <a:pt x="133493" y="4774"/>
                  </a:lnTo>
                  <a:lnTo>
                    <a:pt x="130867" y="4799"/>
                  </a:lnTo>
                  <a:lnTo>
                    <a:pt x="130337" y="3499"/>
                  </a:lnTo>
                  <a:lnTo>
                    <a:pt x="127294" y="4837"/>
                  </a:lnTo>
                  <a:lnTo>
                    <a:pt x="124654" y="6504"/>
                  </a:lnTo>
                  <a:lnTo>
                    <a:pt x="123076" y="6504"/>
                  </a:lnTo>
                  <a:lnTo>
                    <a:pt x="122028" y="4294"/>
                  </a:lnTo>
                  <a:lnTo>
                    <a:pt x="119503" y="3928"/>
                  </a:lnTo>
                  <a:lnTo>
                    <a:pt x="117407" y="5115"/>
                  </a:lnTo>
                  <a:lnTo>
                    <a:pt x="114149" y="4016"/>
                  </a:lnTo>
                  <a:lnTo>
                    <a:pt x="112040" y="3158"/>
                  </a:lnTo>
                  <a:lnTo>
                    <a:pt x="107835" y="3461"/>
                  </a:lnTo>
                  <a:lnTo>
                    <a:pt x="106055" y="4610"/>
                  </a:lnTo>
                  <a:lnTo>
                    <a:pt x="107204" y="7767"/>
                  </a:lnTo>
                  <a:lnTo>
                    <a:pt x="104792" y="7767"/>
                  </a:lnTo>
                  <a:lnTo>
                    <a:pt x="103529" y="7653"/>
                  </a:lnTo>
                  <a:lnTo>
                    <a:pt x="101951" y="8448"/>
                  </a:lnTo>
                  <a:lnTo>
                    <a:pt x="102898" y="10153"/>
                  </a:lnTo>
                  <a:lnTo>
                    <a:pt x="100587" y="9484"/>
                  </a:lnTo>
                  <a:lnTo>
                    <a:pt x="99741" y="6529"/>
                  </a:lnTo>
                  <a:lnTo>
                    <a:pt x="97115" y="4319"/>
                  </a:lnTo>
                  <a:lnTo>
                    <a:pt x="93327" y="4837"/>
                  </a:lnTo>
                  <a:lnTo>
                    <a:pt x="94173" y="7577"/>
                  </a:lnTo>
                  <a:lnTo>
                    <a:pt x="91016" y="7463"/>
                  </a:lnTo>
                  <a:lnTo>
                    <a:pt x="89968" y="6100"/>
                  </a:lnTo>
                  <a:lnTo>
                    <a:pt x="87758" y="7249"/>
                  </a:lnTo>
                  <a:lnTo>
                    <a:pt x="86066" y="7779"/>
                  </a:lnTo>
                  <a:lnTo>
                    <a:pt x="83541" y="10822"/>
                  </a:lnTo>
                  <a:lnTo>
                    <a:pt x="83023" y="8827"/>
                  </a:lnTo>
                  <a:lnTo>
                    <a:pt x="85233" y="5468"/>
                  </a:lnTo>
                  <a:lnTo>
                    <a:pt x="84601" y="2312"/>
                  </a:lnTo>
                  <a:lnTo>
                    <a:pt x="81445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1" name="Google Shape;3158;p42">
              <a:extLst>
                <a:ext uri="{FF2B5EF4-FFF2-40B4-BE49-F238E27FC236}">
                  <a16:creationId xmlns:a16="http://schemas.microsoft.com/office/drawing/2014/main" id="{9610DF6C-1764-7E98-D6E8-8E475EB99009}"/>
                </a:ext>
              </a:extLst>
            </p:cNvPr>
            <p:cNvSpPr/>
            <p:nvPr/>
          </p:nvSpPr>
          <p:spPr>
            <a:xfrm>
              <a:off x="3167575" y="993250"/>
              <a:ext cx="3759100" cy="3349975"/>
            </a:xfrm>
            <a:custGeom>
              <a:avLst/>
              <a:gdLst/>
              <a:ahLst/>
              <a:cxnLst/>
              <a:rect l="l" t="t" r="r" b="b"/>
              <a:pathLst>
                <a:path w="150364" h="133999" extrusionOk="0">
                  <a:moveTo>
                    <a:pt x="81786" y="784"/>
                  </a:moveTo>
                  <a:lnTo>
                    <a:pt x="84653" y="2892"/>
                  </a:lnTo>
                  <a:lnTo>
                    <a:pt x="85234" y="5797"/>
                  </a:lnTo>
                  <a:lnTo>
                    <a:pt x="83024" y="9168"/>
                  </a:lnTo>
                  <a:lnTo>
                    <a:pt x="83731" y="11895"/>
                  </a:lnTo>
                  <a:lnTo>
                    <a:pt x="86597" y="8448"/>
                  </a:lnTo>
                  <a:lnTo>
                    <a:pt x="88239" y="7931"/>
                  </a:lnTo>
                  <a:lnTo>
                    <a:pt x="90209" y="6895"/>
                  </a:lnTo>
                  <a:lnTo>
                    <a:pt x="91193" y="8171"/>
                  </a:lnTo>
                  <a:lnTo>
                    <a:pt x="94931" y="8297"/>
                  </a:lnTo>
                  <a:lnTo>
                    <a:pt x="94931" y="8297"/>
                  </a:lnTo>
                  <a:lnTo>
                    <a:pt x="94072" y="5494"/>
                  </a:lnTo>
                  <a:lnTo>
                    <a:pt x="97355" y="5039"/>
                  </a:lnTo>
                  <a:lnTo>
                    <a:pt x="99805" y="7110"/>
                  </a:lnTo>
                  <a:lnTo>
                    <a:pt x="100664" y="10140"/>
                  </a:lnTo>
                  <a:lnTo>
                    <a:pt x="103871" y="11075"/>
                  </a:lnTo>
                  <a:lnTo>
                    <a:pt x="102722" y="8991"/>
                  </a:lnTo>
                  <a:lnTo>
                    <a:pt x="103922" y="8385"/>
                  </a:lnTo>
                  <a:lnTo>
                    <a:pt x="105121" y="8486"/>
                  </a:lnTo>
                  <a:lnTo>
                    <a:pt x="107987" y="8486"/>
                  </a:lnTo>
                  <a:lnTo>
                    <a:pt x="106763" y="5153"/>
                  </a:lnTo>
                  <a:lnTo>
                    <a:pt x="108265" y="4180"/>
                  </a:lnTo>
                  <a:lnTo>
                    <a:pt x="112319" y="3890"/>
                  </a:lnTo>
                  <a:lnTo>
                    <a:pt x="114377" y="4723"/>
                  </a:lnTo>
                  <a:lnTo>
                    <a:pt x="117761" y="5860"/>
                  </a:lnTo>
                  <a:lnTo>
                    <a:pt x="119895" y="4673"/>
                  </a:lnTo>
                  <a:lnTo>
                    <a:pt x="122142" y="5001"/>
                  </a:lnTo>
                  <a:lnTo>
                    <a:pt x="123216" y="7236"/>
                  </a:lnTo>
                  <a:lnTo>
                    <a:pt x="125084" y="7236"/>
                  </a:lnTo>
                  <a:lnTo>
                    <a:pt x="127749" y="5544"/>
                  </a:lnTo>
                  <a:lnTo>
                    <a:pt x="130489" y="4332"/>
                  </a:lnTo>
                  <a:lnTo>
                    <a:pt x="130981" y="5532"/>
                  </a:lnTo>
                  <a:lnTo>
                    <a:pt x="134580" y="5494"/>
                  </a:lnTo>
                  <a:lnTo>
                    <a:pt x="132105" y="3069"/>
                  </a:lnTo>
                  <a:lnTo>
                    <a:pt x="134769" y="2817"/>
                  </a:lnTo>
                  <a:lnTo>
                    <a:pt x="142080" y="2817"/>
                  </a:lnTo>
                  <a:lnTo>
                    <a:pt x="142813" y="3713"/>
                  </a:lnTo>
                  <a:lnTo>
                    <a:pt x="144858" y="3776"/>
                  </a:lnTo>
                  <a:lnTo>
                    <a:pt x="144858" y="2337"/>
                  </a:lnTo>
                  <a:lnTo>
                    <a:pt x="147864" y="2779"/>
                  </a:lnTo>
                  <a:lnTo>
                    <a:pt x="148432" y="4989"/>
                  </a:lnTo>
                  <a:lnTo>
                    <a:pt x="149657" y="6643"/>
                  </a:lnTo>
                  <a:lnTo>
                    <a:pt x="149101" y="8309"/>
                  </a:lnTo>
                  <a:lnTo>
                    <a:pt x="147990" y="7564"/>
                  </a:lnTo>
                  <a:lnTo>
                    <a:pt x="146601" y="8638"/>
                  </a:lnTo>
                  <a:lnTo>
                    <a:pt x="144214" y="7400"/>
                  </a:lnTo>
                  <a:lnTo>
                    <a:pt x="144846" y="11163"/>
                  </a:lnTo>
                  <a:lnTo>
                    <a:pt x="144278" y="13461"/>
                  </a:lnTo>
                  <a:lnTo>
                    <a:pt x="147662" y="14724"/>
                  </a:lnTo>
                  <a:lnTo>
                    <a:pt x="148823" y="17944"/>
                  </a:lnTo>
                  <a:lnTo>
                    <a:pt x="148356" y="17944"/>
                  </a:lnTo>
                  <a:lnTo>
                    <a:pt x="145995" y="19118"/>
                  </a:lnTo>
                  <a:lnTo>
                    <a:pt x="144846" y="21012"/>
                  </a:lnTo>
                  <a:lnTo>
                    <a:pt x="144846" y="23373"/>
                  </a:lnTo>
                  <a:lnTo>
                    <a:pt x="142775" y="23096"/>
                  </a:lnTo>
                  <a:lnTo>
                    <a:pt x="139770" y="25040"/>
                  </a:lnTo>
                  <a:lnTo>
                    <a:pt x="140111" y="28311"/>
                  </a:lnTo>
                  <a:lnTo>
                    <a:pt x="141992" y="29788"/>
                  </a:lnTo>
                  <a:lnTo>
                    <a:pt x="142257" y="31745"/>
                  </a:lnTo>
                  <a:lnTo>
                    <a:pt x="142396" y="33387"/>
                  </a:lnTo>
                  <a:lnTo>
                    <a:pt x="143154" y="36000"/>
                  </a:lnTo>
                  <a:lnTo>
                    <a:pt x="141727" y="39271"/>
                  </a:lnTo>
                  <a:lnTo>
                    <a:pt x="141702" y="42604"/>
                  </a:lnTo>
                  <a:lnTo>
                    <a:pt x="141070" y="43135"/>
                  </a:lnTo>
                  <a:lnTo>
                    <a:pt x="141070" y="42440"/>
                  </a:lnTo>
                  <a:lnTo>
                    <a:pt x="140060" y="38993"/>
                  </a:lnTo>
                  <a:lnTo>
                    <a:pt x="136651" y="34245"/>
                  </a:lnTo>
                  <a:lnTo>
                    <a:pt x="136651" y="31025"/>
                  </a:lnTo>
                  <a:lnTo>
                    <a:pt x="138078" y="25255"/>
                  </a:lnTo>
                  <a:lnTo>
                    <a:pt x="138797" y="21151"/>
                  </a:lnTo>
                  <a:lnTo>
                    <a:pt x="136663" y="19939"/>
                  </a:lnTo>
                  <a:lnTo>
                    <a:pt x="136663" y="22300"/>
                  </a:lnTo>
                  <a:lnTo>
                    <a:pt x="136158" y="23437"/>
                  </a:lnTo>
                  <a:lnTo>
                    <a:pt x="135578" y="21947"/>
                  </a:lnTo>
                  <a:lnTo>
                    <a:pt x="132244" y="23424"/>
                  </a:lnTo>
                  <a:lnTo>
                    <a:pt x="132244" y="28765"/>
                  </a:lnTo>
                  <a:lnTo>
                    <a:pt x="130312" y="29295"/>
                  </a:lnTo>
                  <a:lnTo>
                    <a:pt x="126890" y="29295"/>
                  </a:lnTo>
                  <a:lnTo>
                    <a:pt x="124504" y="30722"/>
                  </a:lnTo>
                  <a:lnTo>
                    <a:pt x="123645" y="33576"/>
                  </a:lnTo>
                  <a:lnTo>
                    <a:pt x="121435" y="38008"/>
                  </a:lnTo>
                  <a:lnTo>
                    <a:pt x="122685" y="39006"/>
                  </a:lnTo>
                  <a:lnTo>
                    <a:pt x="124163" y="39586"/>
                  </a:lnTo>
                  <a:lnTo>
                    <a:pt x="126297" y="40193"/>
                  </a:lnTo>
                  <a:lnTo>
                    <a:pt x="127862" y="41657"/>
                  </a:lnTo>
                  <a:lnTo>
                    <a:pt x="128582" y="44549"/>
                  </a:lnTo>
                  <a:lnTo>
                    <a:pt x="129706" y="47706"/>
                  </a:lnTo>
                  <a:lnTo>
                    <a:pt x="128178" y="52403"/>
                  </a:lnTo>
                  <a:lnTo>
                    <a:pt x="126461" y="55358"/>
                  </a:lnTo>
                  <a:lnTo>
                    <a:pt x="125274" y="54676"/>
                  </a:lnTo>
                  <a:lnTo>
                    <a:pt x="123733" y="55951"/>
                  </a:lnTo>
                  <a:lnTo>
                    <a:pt x="123620" y="58792"/>
                  </a:lnTo>
                  <a:lnTo>
                    <a:pt x="122067" y="60118"/>
                  </a:lnTo>
                  <a:lnTo>
                    <a:pt x="122673" y="61393"/>
                  </a:lnTo>
                  <a:lnTo>
                    <a:pt x="124314" y="63098"/>
                  </a:lnTo>
                  <a:lnTo>
                    <a:pt x="124807" y="65131"/>
                  </a:lnTo>
                  <a:lnTo>
                    <a:pt x="123342" y="66305"/>
                  </a:lnTo>
                  <a:lnTo>
                    <a:pt x="122786" y="65750"/>
                  </a:lnTo>
                  <a:lnTo>
                    <a:pt x="122786" y="64196"/>
                  </a:lnTo>
                  <a:lnTo>
                    <a:pt x="121801" y="62997"/>
                  </a:lnTo>
                  <a:lnTo>
                    <a:pt x="120854" y="61317"/>
                  </a:lnTo>
                  <a:lnTo>
                    <a:pt x="119465" y="60143"/>
                  </a:lnTo>
                  <a:lnTo>
                    <a:pt x="118241" y="60762"/>
                  </a:lnTo>
                  <a:lnTo>
                    <a:pt x="118241" y="60762"/>
                  </a:lnTo>
                  <a:lnTo>
                    <a:pt x="118645" y="59297"/>
                  </a:lnTo>
                  <a:lnTo>
                    <a:pt x="117079" y="58514"/>
                  </a:lnTo>
                  <a:lnTo>
                    <a:pt x="116132" y="60396"/>
                  </a:lnTo>
                  <a:lnTo>
                    <a:pt x="114112" y="61583"/>
                  </a:lnTo>
                  <a:lnTo>
                    <a:pt x="114970" y="62719"/>
                  </a:lnTo>
                  <a:lnTo>
                    <a:pt x="116056" y="63931"/>
                  </a:lnTo>
                  <a:lnTo>
                    <a:pt x="117622" y="63376"/>
                  </a:lnTo>
                  <a:lnTo>
                    <a:pt x="118607" y="63691"/>
                  </a:lnTo>
                  <a:lnTo>
                    <a:pt x="115968" y="65497"/>
                  </a:lnTo>
                  <a:lnTo>
                    <a:pt x="117597" y="67530"/>
                  </a:lnTo>
                  <a:lnTo>
                    <a:pt x="119011" y="70371"/>
                  </a:lnTo>
                  <a:lnTo>
                    <a:pt x="119011" y="73919"/>
                  </a:lnTo>
                  <a:lnTo>
                    <a:pt x="118266" y="76028"/>
                  </a:lnTo>
                  <a:lnTo>
                    <a:pt x="116574" y="79096"/>
                  </a:lnTo>
                  <a:lnTo>
                    <a:pt x="112824" y="80978"/>
                  </a:lnTo>
                  <a:lnTo>
                    <a:pt x="111245" y="82114"/>
                  </a:lnTo>
                  <a:lnTo>
                    <a:pt x="110740" y="80940"/>
                  </a:lnTo>
                  <a:lnTo>
                    <a:pt x="110462" y="81041"/>
                  </a:lnTo>
                  <a:cubicBezTo>
                    <a:pt x="110159" y="81142"/>
                    <a:pt x="108594" y="81697"/>
                    <a:pt x="108253" y="81912"/>
                  </a:cubicBezTo>
                  <a:cubicBezTo>
                    <a:pt x="107886" y="82165"/>
                    <a:pt x="107634" y="83276"/>
                    <a:pt x="107520" y="83907"/>
                  </a:cubicBezTo>
                  <a:lnTo>
                    <a:pt x="107495" y="84008"/>
                  </a:lnTo>
                  <a:lnTo>
                    <a:pt x="108341" y="85688"/>
                  </a:lnTo>
                  <a:lnTo>
                    <a:pt x="110197" y="87468"/>
                  </a:lnTo>
                  <a:lnTo>
                    <a:pt x="110197" y="90852"/>
                  </a:lnTo>
                  <a:cubicBezTo>
                    <a:pt x="110046" y="91092"/>
                    <a:pt x="109174" y="91824"/>
                    <a:pt x="108379" y="92430"/>
                  </a:cubicBezTo>
                  <a:lnTo>
                    <a:pt x="107760" y="92115"/>
                  </a:lnTo>
                  <a:lnTo>
                    <a:pt x="106093" y="90360"/>
                  </a:lnTo>
                  <a:lnTo>
                    <a:pt x="104161" y="88541"/>
                  </a:lnTo>
                  <a:lnTo>
                    <a:pt x="103164" y="89829"/>
                  </a:lnTo>
                  <a:lnTo>
                    <a:pt x="102823" y="92203"/>
                  </a:lnTo>
                  <a:lnTo>
                    <a:pt x="103492" y="93756"/>
                  </a:lnTo>
                  <a:lnTo>
                    <a:pt x="104679" y="95398"/>
                  </a:lnTo>
                  <a:lnTo>
                    <a:pt x="106321" y="96648"/>
                  </a:lnTo>
                  <a:lnTo>
                    <a:pt x="106611" y="98239"/>
                  </a:lnTo>
                  <a:lnTo>
                    <a:pt x="107028" y="99602"/>
                  </a:lnTo>
                  <a:lnTo>
                    <a:pt x="105689" y="99047"/>
                  </a:lnTo>
                  <a:lnTo>
                    <a:pt x="104313" y="97254"/>
                  </a:lnTo>
                  <a:lnTo>
                    <a:pt x="103290" y="95082"/>
                  </a:lnTo>
                  <a:lnTo>
                    <a:pt x="101371" y="94072"/>
                  </a:lnTo>
                  <a:lnTo>
                    <a:pt x="101371" y="90056"/>
                  </a:lnTo>
                  <a:lnTo>
                    <a:pt x="99351" y="85725"/>
                  </a:lnTo>
                  <a:lnTo>
                    <a:pt x="97583" y="86773"/>
                  </a:lnTo>
                  <a:lnTo>
                    <a:pt x="97583" y="83756"/>
                  </a:lnTo>
                  <a:lnTo>
                    <a:pt x="95739" y="82897"/>
                  </a:lnTo>
                  <a:lnTo>
                    <a:pt x="94944" y="79690"/>
                  </a:lnTo>
                  <a:lnTo>
                    <a:pt x="91774" y="80422"/>
                  </a:lnTo>
                  <a:lnTo>
                    <a:pt x="90423" y="82278"/>
                  </a:lnTo>
                  <a:lnTo>
                    <a:pt x="87431" y="84980"/>
                  </a:lnTo>
                  <a:lnTo>
                    <a:pt x="85372" y="86773"/>
                  </a:lnTo>
                  <a:lnTo>
                    <a:pt x="84324" y="88503"/>
                  </a:lnTo>
                  <a:lnTo>
                    <a:pt x="84324" y="91546"/>
                  </a:lnTo>
                  <a:lnTo>
                    <a:pt x="82961" y="93706"/>
                  </a:lnTo>
                  <a:lnTo>
                    <a:pt x="82620" y="92456"/>
                  </a:lnTo>
                  <a:lnTo>
                    <a:pt x="81142" y="89084"/>
                  </a:lnTo>
                  <a:lnTo>
                    <a:pt x="79791" y="86180"/>
                  </a:lnTo>
                  <a:lnTo>
                    <a:pt x="79160" y="83465"/>
                  </a:lnTo>
                  <a:lnTo>
                    <a:pt x="78377" y="80359"/>
                  </a:lnTo>
                  <a:lnTo>
                    <a:pt x="76837" y="82152"/>
                  </a:lnTo>
                  <a:lnTo>
                    <a:pt x="75890" y="82000"/>
                  </a:lnTo>
                  <a:lnTo>
                    <a:pt x="74602" y="79803"/>
                  </a:lnTo>
                  <a:lnTo>
                    <a:pt x="71773" y="77745"/>
                  </a:lnTo>
                  <a:lnTo>
                    <a:pt x="68326" y="78175"/>
                  </a:lnTo>
                  <a:lnTo>
                    <a:pt x="65687" y="77770"/>
                  </a:lnTo>
                  <a:lnTo>
                    <a:pt x="63957" y="76849"/>
                  </a:lnTo>
                  <a:lnTo>
                    <a:pt x="62113" y="76710"/>
                  </a:lnTo>
                  <a:lnTo>
                    <a:pt x="60118" y="75624"/>
                  </a:lnTo>
                  <a:lnTo>
                    <a:pt x="56999" y="73086"/>
                  </a:lnTo>
                  <a:lnTo>
                    <a:pt x="55737" y="75232"/>
                  </a:lnTo>
                  <a:lnTo>
                    <a:pt x="57782" y="76912"/>
                  </a:lnTo>
                  <a:lnTo>
                    <a:pt x="59108" y="79349"/>
                  </a:lnTo>
                  <a:lnTo>
                    <a:pt x="61419" y="79235"/>
                  </a:lnTo>
                  <a:lnTo>
                    <a:pt x="63717" y="78541"/>
                  </a:lnTo>
                  <a:lnTo>
                    <a:pt x="64954" y="79879"/>
                  </a:lnTo>
                  <a:lnTo>
                    <a:pt x="66394" y="81306"/>
                  </a:lnTo>
                  <a:lnTo>
                    <a:pt x="65636" y="83187"/>
                  </a:lnTo>
                  <a:lnTo>
                    <a:pt x="64538" y="85208"/>
                  </a:lnTo>
                  <a:lnTo>
                    <a:pt x="60775" y="87140"/>
                  </a:lnTo>
                  <a:lnTo>
                    <a:pt x="57025" y="87973"/>
                  </a:lnTo>
                  <a:lnTo>
                    <a:pt x="53805" y="89425"/>
                  </a:lnTo>
                  <a:lnTo>
                    <a:pt x="53388" y="88263"/>
                  </a:lnTo>
                  <a:lnTo>
                    <a:pt x="52100" y="85132"/>
                  </a:lnTo>
                  <a:lnTo>
                    <a:pt x="50105" y="83554"/>
                  </a:lnTo>
                  <a:lnTo>
                    <a:pt x="49297" y="81230"/>
                  </a:lnTo>
                  <a:lnTo>
                    <a:pt x="47782" y="78831"/>
                  </a:lnTo>
                  <a:lnTo>
                    <a:pt x="45117" y="75169"/>
                  </a:lnTo>
                  <a:lnTo>
                    <a:pt x="43387" y="75801"/>
                  </a:lnTo>
                  <a:lnTo>
                    <a:pt x="44284" y="77341"/>
                  </a:lnTo>
                  <a:lnTo>
                    <a:pt x="45332" y="80182"/>
                  </a:lnTo>
                  <a:lnTo>
                    <a:pt x="46203" y="81382"/>
                  </a:lnTo>
                  <a:lnTo>
                    <a:pt x="48325" y="86281"/>
                  </a:lnTo>
                  <a:lnTo>
                    <a:pt x="49726" y="87241"/>
                  </a:lnTo>
                  <a:lnTo>
                    <a:pt x="51772" y="89198"/>
                  </a:lnTo>
                  <a:lnTo>
                    <a:pt x="52264" y="90271"/>
                  </a:lnTo>
                  <a:lnTo>
                    <a:pt x="53009" y="92506"/>
                  </a:lnTo>
                  <a:lnTo>
                    <a:pt x="54550" y="91736"/>
                  </a:lnTo>
                  <a:lnTo>
                    <a:pt x="58287" y="91218"/>
                  </a:lnTo>
                  <a:lnTo>
                    <a:pt x="59525" y="90612"/>
                  </a:lnTo>
                  <a:lnTo>
                    <a:pt x="59904" y="91837"/>
                  </a:lnTo>
                  <a:cubicBezTo>
                    <a:pt x="59664" y="92443"/>
                    <a:pt x="59070" y="93946"/>
                    <a:pt x="59070" y="94362"/>
                  </a:cubicBezTo>
                  <a:cubicBezTo>
                    <a:pt x="59045" y="94615"/>
                    <a:pt x="58338" y="96016"/>
                    <a:pt x="57681" y="97191"/>
                  </a:cubicBezTo>
                  <a:lnTo>
                    <a:pt x="54487" y="99148"/>
                  </a:lnTo>
                  <a:lnTo>
                    <a:pt x="51784" y="102128"/>
                  </a:lnTo>
                  <a:lnTo>
                    <a:pt x="48855" y="104792"/>
                  </a:lnTo>
                  <a:lnTo>
                    <a:pt x="49474" y="106408"/>
                  </a:lnTo>
                  <a:lnTo>
                    <a:pt x="49411" y="108719"/>
                  </a:lnTo>
                  <a:lnTo>
                    <a:pt x="50257" y="110727"/>
                  </a:lnTo>
                  <a:lnTo>
                    <a:pt x="50257" y="113189"/>
                  </a:lnTo>
                  <a:lnTo>
                    <a:pt x="48767" y="115487"/>
                  </a:lnTo>
                  <a:lnTo>
                    <a:pt x="44587" y="118694"/>
                  </a:lnTo>
                  <a:lnTo>
                    <a:pt x="44587" y="120096"/>
                  </a:lnTo>
                  <a:lnTo>
                    <a:pt x="44297" y="123897"/>
                  </a:lnTo>
                  <a:lnTo>
                    <a:pt x="42845" y="123897"/>
                  </a:lnTo>
                  <a:lnTo>
                    <a:pt x="42175" y="126927"/>
                  </a:lnTo>
                  <a:lnTo>
                    <a:pt x="39713" y="129730"/>
                  </a:lnTo>
                  <a:lnTo>
                    <a:pt x="38084" y="131536"/>
                  </a:lnTo>
                  <a:lnTo>
                    <a:pt x="35647" y="133367"/>
                  </a:lnTo>
                  <a:lnTo>
                    <a:pt x="31404" y="133367"/>
                  </a:lnTo>
                  <a:lnTo>
                    <a:pt x="29776" y="130842"/>
                  </a:lnTo>
                  <a:lnTo>
                    <a:pt x="29371" y="128581"/>
                  </a:lnTo>
                  <a:lnTo>
                    <a:pt x="28210" y="126334"/>
                  </a:lnTo>
                  <a:lnTo>
                    <a:pt x="26278" y="123796"/>
                  </a:lnTo>
                  <a:lnTo>
                    <a:pt x="26278" y="120222"/>
                  </a:lnTo>
                  <a:lnTo>
                    <a:pt x="24384" y="117495"/>
                  </a:lnTo>
                  <a:lnTo>
                    <a:pt x="24384" y="115285"/>
                  </a:lnTo>
                  <a:lnTo>
                    <a:pt x="26278" y="112659"/>
                  </a:lnTo>
                  <a:lnTo>
                    <a:pt x="26278" y="109654"/>
                  </a:lnTo>
                  <a:lnTo>
                    <a:pt x="25672" y="106509"/>
                  </a:lnTo>
                  <a:lnTo>
                    <a:pt x="23563" y="103340"/>
                  </a:lnTo>
                  <a:lnTo>
                    <a:pt x="23992" y="99262"/>
                  </a:lnTo>
                  <a:lnTo>
                    <a:pt x="22679" y="97140"/>
                  </a:lnTo>
                  <a:lnTo>
                    <a:pt x="19838" y="97279"/>
                  </a:lnTo>
                  <a:lnTo>
                    <a:pt x="18916" y="95701"/>
                  </a:lnTo>
                  <a:lnTo>
                    <a:pt x="16353" y="95410"/>
                  </a:lnTo>
                  <a:lnTo>
                    <a:pt x="13600" y="96787"/>
                  </a:lnTo>
                  <a:lnTo>
                    <a:pt x="11113" y="96787"/>
                  </a:lnTo>
                  <a:lnTo>
                    <a:pt x="8486" y="97090"/>
                  </a:lnTo>
                  <a:lnTo>
                    <a:pt x="5570" y="95385"/>
                  </a:lnTo>
                  <a:lnTo>
                    <a:pt x="1453" y="91067"/>
                  </a:lnTo>
                  <a:lnTo>
                    <a:pt x="645" y="87746"/>
                  </a:lnTo>
                  <a:lnTo>
                    <a:pt x="1175" y="84905"/>
                  </a:lnTo>
                  <a:lnTo>
                    <a:pt x="658" y="82518"/>
                  </a:lnTo>
                  <a:lnTo>
                    <a:pt x="1642" y="80132"/>
                  </a:lnTo>
                  <a:lnTo>
                    <a:pt x="4029" y="76306"/>
                  </a:lnTo>
                  <a:lnTo>
                    <a:pt x="6681" y="74386"/>
                  </a:lnTo>
                  <a:lnTo>
                    <a:pt x="7325" y="72353"/>
                  </a:lnTo>
                  <a:lnTo>
                    <a:pt x="9055" y="70523"/>
                  </a:lnTo>
                  <a:lnTo>
                    <a:pt x="10683" y="68894"/>
                  </a:lnTo>
                  <a:lnTo>
                    <a:pt x="11870" y="69487"/>
                  </a:lnTo>
                  <a:lnTo>
                    <a:pt x="16328" y="67858"/>
                  </a:lnTo>
                  <a:lnTo>
                    <a:pt x="20457" y="67871"/>
                  </a:lnTo>
                  <a:lnTo>
                    <a:pt x="22490" y="67543"/>
                  </a:lnTo>
                  <a:lnTo>
                    <a:pt x="23639" y="67795"/>
                  </a:lnTo>
                  <a:lnTo>
                    <a:pt x="24005" y="70560"/>
                  </a:lnTo>
                  <a:lnTo>
                    <a:pt x="26619" y="71116"/>
                  </a:lnTo>
                  <a:lnTo>
                    <a:pt x="29334" y="73338"/>
                  </a:lnTo>
                  <a:lnTo>
                    <a:pt x="31152" y="71747"/>
                  </a:lnTo>
                  <a:lnTo>
                    <a:pt x="32894" y="71457"/>
                  </a:lnTo>
                  <a:lnTo>
                    <a:pt x="38349" y="73035"/>
                  </a:lnTo>
                  <a:lnTo>
                    <a:pt x="41784" y="72505"/>
                  </a:lnTo>
                  <a:lnTo>
                    <a:pt x="44739" y="71154"/>
                  </a:lnTo>
                  <a:lnTo>
                    <a:pt x="45648" y="67719"/>
                  </a:lnTo>
                  <a:lnTo>
                    <a:pt x="44461" y="65989"/>
                  </a:lnTo>
                  <a:lnTo>
                    <a:pt x="41910" y="67442"/>
                  </a:lnTo>
                  <a:lnTo>
                    <a:pt x="39347" y="66785"/>
                  </a:lnTo>
                  <a:lnTo>
                    <a:pt x="37819" y="65762"/>
                  </a:lnTo>
                  <a:lnTo>
                    <a:pt x="38715" y="63590"/>
                  </a:lnTo>
                  <a:lnTo>
                    <a:pt x="40067" y="62820"/>
                  </a:lnTo>
                  <a:lnTo>
                    <a:pt x="42466" y="62227"/>
                  </a:lnTo>
                  <a:lnTo>
                    <a:pt x="45610" y="63073"/>
                  </a:lnTo>
                  <a:lnTo>
                    <a:pt x="50244" y="62075"/>
                  </a:lnTo>
                  <a:lnTo>
                    <a:pt x="47946" y="60345"/>
                  </a:lnTo>
                  <a:lnTo>
                    <a:pt x="45458" y="57782"/>
                  </a:lnTo>
                  <a:lnTo>
                    <a:pt x="46304" y="55206"/>
                  </a:lnTo>
                  <a:lnTo>
                    <a:pt x="43501" y="56999"/>
                  </a:lnTo>
                  <a:lnTo>
                    <a:pt x="43602" y="58312"/>
                  </a:lnTo>
                  <a:lnTo>
                    <a:pt x="42289" y="58312"/>
                  </a:lnTo>
                  <a:lnTo>
                    <a:pt x="41632" y="55938"/>
                  </a:lnTo>
                  <a:lnTo>
                    <a:pt x="39511" y="56469"/>
                  </a:lnTo>
                  <a:lnTo>
                    <a:pt x="37832" y="60042"/>
                  </a:lnTo>
                  <a:lnTo>
                    <a:pt x="37933" y="62265"/>
                  </a:lnTo>
                  <a:lnTo>
                    <a:pt x="36632" y="62530"/>
                  </a:lnTo>
                  <a:lnTo>
                    <a:pt x="35167" y="62757"/>
                  </a:lnTo>
                  <a:lnTo>
                    <a:pt x="33639" y="64398"/>
                  </a:lnTo>
                  <a:lnTo>
                    <a:pt x="34776" y="65750"/>
                  </a:lnTo>
                  <a:lnTo>
                    <a:pt x="33829" y="66659"/>
                  </a:lnTo>
                  <a:lnTo>
                    <a:pt x="32427" y="65585"/>
                  </a:lnTo>
                  <a:lnTo>
                    <a:pt x="30988" y="61886"/>
                  </a:lnTo>
                  <a:lnTo>
                    <a:pt x="28033" y="58893"/>
                  </a:lnTo>
                  <a:lnTo>
                    <a:pt x="25242" y="56974"/>
                  </a:lnTo>
                  <a:lnTo>
                    <a:pt x="24636" y="59146"/>
                  </a:lnTo>
                  <a:lnTo>
                    <a:pt x="27136" y="61595"/>
                  </a:lnTo>
                  <a:lnTo>
                    <a:pt x="29712" y="63085"/>
                  </a:lnTo>
                  <a:lnTo>
                    <a:pt x="29574" y="63401"/>
                  </a:lnTo>
                  <a:lnTo>
                    <a:pt x="28172" y="62921"/>
                  </a:lnTo>
                  <a:lnTo>
                    <a:pt x="28172" y="64967"/>
                  </a:lnTo>
                  <a:lnTo>
                    <a:pt x="27541" y="65333"/>
                  </a:lnTo>
                  <a:lnTo>
                    <a:pt x="27541" y="64537"/>
                  </a:lnTo>
                  <a:lnTo>
                    <a:pt x="26720" y="63148"/>
                  </a:lnTo>
                  <a:lnTo>
                    <a:pt x="25255" y="61785"/>
                  </a:lnTo>
                  <a:lnTo>
                    <a:pt x="23273" y="59575"/>
                  </a:lnTo>
                  <a:lnTo>
                    <a:pt x="21467" y="59575"/>
                  </a:lnTo>
                  <a:lnTo>
                    <a:pt x="20141" y="60295"/>
                  </a:lnTo>
                  <a:lnTo>
                    <a:pt x="17515" y="59600"/>
                  </a:lnTo>
                  <a:lnTo>
                    <a:pt x="17174" y="61557"/>
                  </a:lnTo>
                  <a:lnTo>
                    <a:pt x="16277" y="61949"/>
                  </a:lnTo>
                  <a:lnTo>
                    <a:pt x="15179" y="63919"/>
                  </a:lnTo>
                  <a:lnTo>
                    <a:pt x="13386" y="66507"/>
                  </a:lnTo>
                  <a:lnTo>
                    <a:pt x="11391" y="66406"/>
                  </a:lnTo>
                  <a:lnTo>
                    <a:pt x="10065" y="67176"/>
                  </a:lnTo>
                  <a:lnTo>
                    <a:pt x="9143" y="66381"/>
                  </a:lnTo>
                  <a:lnTo>
                    <a:pt x="6719" y="65649"/>
                  </a:lnTo>
                  <a:lnTo>
                    <a:pt x="6719" y="60610"/>
                  </a:lnTo>
                  <a:lnTo>
                    <a:pt x="8827" y="59499"/>
                  </a:lnTo>
                  <a:lnTo>
                    <a:pt x="12413" y="59954"/>
                  </a:lnTo>
                  <a:lnTo>
                    <a:pt x="14156" y="58148"/>
                  </a:lnTo>
                  <a:lnTo>
                    <a:pt x="13070" y="55825"/>
                  </a:lnTo>
                  <a:lnTo>
                    <a:pt x="12110" y="55320"/>
                  </a:lnTo>
                  <a:lnTo>
                    <a:pt x="13045" y="55168"/>
                  </a:lnTo>
                  <a:lnTo>
                    <a:pt x="14749" y="55168"/>
                  </a:lnTo>
                  <a:lnTo>
                    <a:pt x="16694" y="53186"/>
                  </a:lnTo>
                  <a:lnTo>
                    <a:pt x="17616" y="49840"/>
                  </a:lnTo>
                  <a:lnTo>
                    <a:pt x="20381" y="48691"/>
                  </a:lnTo>
                  <a:lnTo>
                    <a:pt x="20608" y="45913"/>
                  </a:lnTo>
                  <a:lnTo>
                    <a:pt x="21568" y="44764"/>
                  </a:lnTo>
                  <a:lnTo>
                    <a:pt x="22250" y="45559"/>
                  </a:lnTo>
                  <a:lnTo>
                    <a:pt x="21442" y="48211"/>
                  </a:lnTo>
                  <a:lnTo>
                    <a:pt x="25924" y="48211"/>
                  </a:lnTo>
                  <a:lnTo>
                    <a:pt x="29788" y="47504"/>
                  </a:lnTo>
                  <a:lnTo>
                    <a:pt x="30558" y="44915"/>
                  </a:lnTo>
                  <a:lnTo>
                    <a:pt x="31733" y="43539"/>
                  </a:lnTo>
                  <a:lnTo>
                    <a:pt x="32023" y="41910"/>
                  </a:lnTo>
                  <a:lnTo>
                    <a:pt x="34687" y="41821"/>
                  </a:lnTo>
                  <a:lnTo>
                    <a:pt x="37390" y="40129"/>
                  </a:lnTo>
                  <a:lnTo>
                    <a:pt x="35369" y="38841"/>
                  </a:lnTo>
                  <a:lnTo>
                    <a:pt x="32768" y="39599"/>
                  </a:lnTo>
                  <a:lnTo>
                    <a:pt x="31253" y="39422"/>
                  </a:lnTo>
                  <a:lnTo>
                    <a:pt x="30205" y="36303"/>
                  </a:lnTo>
                  <a:lnTo>
                    <a:pt x="33147" y="32604"/>
                  </a:lnTo>
                  <a:lnTo>
                    <a:pt x="31202" y="31215"/>
                  </a:lnTo>
                  <a:lnTo>
                    <a:pt x="29586" y="32591"/>
                  </a:lnTo>
                  <a:lnTo>
                    <a:pt x="28955" y="34372"/>
                  </a:lnTo>
                  <a:lnTo>
                    <a:pt x="27136" y="35874"/>
                  </a:lnTo>
                  <a:lnTo>
                    <a:pt x="26897" y="38425"/>
                  </a:lnTo>
                  <a:lnTo>
                    <a:pt x="28462" y="40723"/>
                  </a:lnTo>
                  <a:cubicBezTo>
                    <a:pt x="28361" y="41241"/>
                    <a:pt x="28071" y="42667"/>
                    <a:pt x="28071" y="42933"/>
                  </a:cubicBezTo>
                  <a:cubicBezTo>
                    <a:pt x="28008" y="43147"/>
                    <a:pt x="27288" y="44233"/>
                    <a:pt x="26619" y="45155"/>
                  </a:cubicBezTo>
                  <a:lnTo>
                    <a:pt x="24131" y="44902"/>
                  </a:lnTo>
                  <a:lnTo>
                    <a:pt x="24308" y="43640"/>
                  </a:lnTo>
                  <a:lnTo>
                    <a:pt x="22553" y="40622"/>
                  </a:lnTo>
                  <a:lnTo>
                    <a:pt x="21076" y="42465"/>
                  </a:lnTo>
                  <a:lnTo>
                    <a:pt x="19687" y="42718"/>
                  </a:lnTo>
                  <a:lnTo>
                    <a:pt x="18740" y="39321"/>
                  </a:lnTo>
                  <a:lnTo>
                    <a:pt x="19510" y="37680"/>
                  </a:lnTo>
                  <a:lnTo>
                    <a:pt x="21985" y="35205"/>
                  </a:lnTo>
                  <a:lnTo>
                    <a:pt x="23386" y="32326"/>
                  </a:lnTo>
                  <a:lnTo>
                    <a:pt x="25874" y="28790"/>
                  </a:lnTo>
                  <a:lnTo>
                    <a:pt x="29712" y="24750"/>
                  </a:lnTo>
                  <a:lnTo>
                    <a:pt x="33021" y="23639"/>
                  </a:lnTo>
                  <a:lnTo>
                    <a:pt x="35294" y="24232"/>
                  </a:lnTo>
                  <a:lnTo>
                    <a:pt x="38008" y="25381"/>
                  </a:lnTo>
                  <a:lnTo>
                    <a:pt x="41481" y="27212"/>
                  </a:lnTo>
                  <a:lnTo>
                    <a:pt x="42188" y="29068"/>
                  </a:lnTo>
                  <a:lnTo>
                    <a:pt x="41039" y="29813"/>
                  </a:lnTo>
                  <a:lnTo>
                    <a:pt x="36556" y="28942"/>
                  </a:lnTo>
                  <a:lnTo>
                    <a:pt x="39284" y="30975"/>
                  </a:lnTo>
                  <a:lnTo>
                    <a:pt x="40976" y="34245"/>
                  </a:lnTo>
                  <a:lnTo>
                    <a:pt x="41910" y="32781"/>
                  </a:lnTo>
                  <a:lnTo>
                    <a:pt x="44436" y="32907"/>
                  </a:lnTo>
                  <a:lnTo>
                    <a:pt x="43135" y="30886"/>
                  </a:lnTo>
                  <a:lnTo>
                    <a:pt x="45181" y="29712"/>
                  </a:lnTo>
                  <a:lnTo>
                    <a:pt x="45471" y="27237"/>
                  </a:lnTo>
                  <a:lnTo>
                    <a:pt x="46191" y="27528"/>
                  </a:lnTo>
                  <a:lnTo>
                    <a:pt x="46809" y="30634"/>
                  </a:lnTo>
                  <a:lnTo>
                    <a:pt x="49082" y="27982"/>
                  </a:lnTo>
                  <a:lnTo>
                    <a:pt x="52971" y="25924"/>
                  </a:lnTo>
                  <a:lnTo>
                    <a:pt x="56330" y="25217"/>
                  </a:lnTo>
                  <a:lnTo>
                    <a:pt x="55648" y="23815"/>
                  </a:lnTo>
                  <a:lnTo>
                    <a:pt x="55863" y="23159"/>
                  </a:lnTo>
                  <a:lnTo>
                    <a:pt x="58224" y="23714"/>
                  </a:lnTo>
                  <a:lnTo>
                    <a:pt x="61596" y="25406"/>
                  </a:lnTo>
                  <a:lnTo>
                    <a:pt x="61596" y="23171"/>
                  </a:lnTo>
                  <a:lnTo>
                    <a:pt x="59449" y="21277"/>
                  </a:lnTo>
                  <a:lnTo>
                    <a:pt x="59500" y="18828"/>
                  </a:lnTo>
                  <a:lnTo>
                    <a:pt x="60245" y="15532"/>
                  </a:lnTo>
                  <a:lnTo>
                    <a:pt x="61457" y="15987"/>
                  </a:lnTo>
                  <a:lnTo>
                    <a:pt x="62252" y="17944"/>
                  </a:lnTo>
                  <a:lnTo>
                    <a:pt x="63300" y="20899"/>
                  </a:lnTo>
                  <a:lnTo>
                    <a:pt x="64614" y="24333"/>
                  </a:lnTo>
                  <a:lnTo>
                    <a:pt x="63464" y="26530"/>
                  </a:lnTo>
                  <a:lnTo>
                    <a:pt x="65813" y="27364"/>
                  </a:lnTo>
                  <a:lnTo>
                    <a:pt x="67114" y="25659"/>
                  </a:lnTo>
                  <a:lnTo>
                    <a:pt x="66470" y="24270"/>
                  </a:lnTo>
                  <a:cubicBezTo>
                    <a:pt x="67215" y="24106"/>
                    <a:pt x="67947" y="23879"/>
                    <a:pt x="68667" y="23601"/>
                  </a:cubicBezTo>
                  <a:lnTo>
                    <a:pt x="69134" y="23386"/>
                  </a:lnTo>
                  <a:lnTo>
                    <a:pt x="67530" y="22060"/>
                  </a:lnTo>
                  <a:lnTo>
                    <a:pt x="65952" y="21770"/>
                  </a:lnTo>
                  <a:lnTo>
                    <a:pt x="64715" y="17982"/>
                  </a:lnTo>
                  <a:lnTo>
                    <a:pt x="65864" y="17211"/>
                  </a:lnTo>
                  <a:lnTo>
                    <a:pt x="66407" y="15696"/>
                  </a:lnTo>
                  <a:lnTo>
                    <a:pt x="69071" y="17275"/>
                  </a:lnTo>
                  <a:lnTo>
                    <a:pt x="70750" y="16252"/>
                  </a:lnTo>
                  <a:lnTo>
                    <a:pt x="68313" y="14964"/>
                  </a:lnTo>
                  <a:lnTo>
                    <a:pt x="67152" y="13726"/>
                  </a:lnTo>
                  <a:lnTo>
                    <a:pt x="70321" y="11946"/>
                  </a:lnTo>
                  <a:lnTo>
                    <a:pt x="69033" y="10683"/>
                  </a:lnTo>
                  <a:lnTo>
                    <a:pt x="70460" y="7943"/>
                  </a:lnTo>
                  <a:lnTo>
                    <a:pt x="73743" y="5481"/>
                  </a:lnTo>
                  <a:lnTo>
                    <a:pt x="74501" y="2968"/>
                  </a:lnTo>
                  <a:lnTo>
                    <a:pt x="75624" y="1554"/>
                  </a:lnTo>
                  <a:lnTo>
                    <a:pt x="77468" y="1554"/>
                  </a:lnTo>
                  <a:lnTo>
                    <a:pt x="78554" y="4206"/>
                  </a:lnTo>
                  <a:lnTo>
                    <a:pt x="80019" y="2097"/>
                  </a:lnTo>
                  <a:lnTo>
                    <a:pt x="81786" y="784"/>
                  </a:lnTo>
                  <a:close/>
                  <a:moveTo>
                    <a:pt x="81786" y="1"/>
                  </a:moveTo>
                  <a:lnTo>
                    <a:pt x="79614" y="1605"/>
                  </a:lnTo>
                  <a:lnTo>
                    <a:pt x="78705" y="2880"/>
                  </a:lnTo>
                  <a:lnTo>
                    <a:pt x="77910" y="910"/>
                  </a:lnTo>
                  <a:lnTo>
                    <a:pt x="75334" y="910"/>
                  </a:lnTo>
                  <a:lnTo>
                    <a:pt x="73983" y="2615"/>
                  </a:lnTo>
                  <a:lnTo>
                    <a:pt x="73213" y="5090"/>
                  </a:lnTo>
                  <a:lnTo>
                    <a:pt x="70043" y="7476"/>
                  </a:lnTo>
                  <a:lnTo>
                    <a:pt x="68263" y="10784"/>
                  </a:lnTo>
                  <a:lnTo>
                    <a:pt x="69286" y="11794"/>
                  </a:lnTo>
                  <a:lnTo>
                    <a:pt x="66154" y="13562"/>
                  </a:lnTo>
                  <a:lnTo>
                    <a:pt x="67897" y="15431"/>
                  </a:lnTo>
                  <a:lnTo>
                    <a:pt x="69475" y="16277"/>
                  </a:lnTo>
                  <a:lnTo>
                    <a:pt x="69071" y="16517"/>
                  </a:lnTo>
                  <a:lnTo>
                    <a:pt x="66066" y="14737"/>
                  </a:lnTo>
                  <a:lnTo>
                    <a:pt x="65346" y="16795"/>
                  </a:lnTo>
                  <a:lnTo>
                    <a:pt x="63970" y="17704"/>
                  </a:lnTo>
                  <a:lnTo>
                    <a:pt x="65472" y="22313"/>
                  </a:lnTo>
                  <a:lnTo>
                    <a:pt x="67253" y="22654"/>
                  </a:lnTo>
                  <a:lnTo>
                    <a:pt x="67934" y="23209"/>
                  </a:lnTo>
                  <a:cubicBezTo>
                    <a:pt x="67290" y="23411"/>
                    <a:pt x="66634" y="23588"/>
                    <a:pt x="65965" y="23727"/>
                  </a:cubicBezTo>
                  <a:lnTo>
                    <a:pt x="65573" y="23803"/>
                  </a:lnTo>
                  <a:lnTo>
                    <a:pt x="66394" y="25571"/>
                  </a:lnTo>
                  <a:lnTo>
                    <a:pt x="65611" y="26606"/>
                  </a:lnTo>
                  <a:lnTo>
                    <a:pt x="64386" y="26177"/>
                  </a:lnTo>
                  <a:lnTo>
                    <a:pt x="65333" y="24371"/>
                  </a:lnTo>
                  <a:lnTo>
                    <a:pt x="63906" y="20671"/>
                  </a:lnTo>
                  <a:lnTo>
                    <a:pt x="62858" y="17717"/>
                  </a:lnTo>
                  <a:lnTo>
                    <a:pt x="61962" y="15482"/>
                  </a:lnTo>
                  <a:lnTo>
                    <a:pt x="59815" y="14686"/>
                  </a:lnTo>
                  <a:lnTo>
                    <a:pt x="58894" y="18714"/>
                  </a:lnTo>
                  <a:lnTo>
                    <a:pt x="58830" y="21555"/>
                  </a:lnTo>
                  <a:lnTo>
                    <a:pt x="60990" y="23449"/>
                  </a:lnTo>
                  <a:lnTo>
                    <a:pt x="60990" y="24371"/>
                  </a:lnTo>
                  <a:lnTo>
                    <a:pt x="58502" y="23121"/>
                  </a:lnTo>
                  <a:lnTo>
                    <a:pt x="55459" y="22401"/>
                  </a:lnTo>
                  <a:lnTo>
                    <a:pt x="54992" y="23853"/>
                  </a:lnTo>
                  <a:lnTo>
                    <a:pt x="55434" y="24762"/>
                  </a:lnTo>
                  <a:lnTo>
                    <a:pt x="52807" y="25305"/>
                  </a:lnTo>
                  <a:lnTo>
                    <a:pt x="48729" y="27439"/>
                  </a:lnTo>
                  <a:lnTo>
                    <a:pt x="47176" y="29232"/>
                  </a:lnTo>
                  <a:lnTo>
                    <a:pt x="46746" y="27073"/>
                  </a:lnTo>
                  <a:lnTo>
                    <a:pt x="44941" y="26316"/>
                  </a:lnTo>
                  <a:lnTo>
                    <a:pt x="44600" y="29321"/>
                  </a:lnTo>
                  <a:lnTo>
                    <a:pt x="42238" y="30672"/>
                  </a:lnTo>
                  <a:lnTo>
                    <a:pt x="43249" y="32212"/>
                  </a:lnTo>
                  <a:lnTo>
                    <a:pt x="41582" y="32137"/>
                  </a:lnTo>
                  <a:lnTo>
                    <a:pt x="41039" y="32983"/>
                  </a:lnTo>
                  <a:lnTo>
                    <a:pt x="39814" y="30634"/>
                  </a:lnTo>
                  <a:lnTo>
                    <a:pt x="39145" y="30078"/>
                  </a:lnTo>
                  <a:lnTo>
                    <a:pt x="41178" y="30482"/>
                  </a:lnTo>
                  <a:lnTo>
                    <a:pt x="42971" y="29321"/>
                  </a:lnTo>
                  <a:lnTo>
                    <a:pt x="41999" y="26770"/>
                  </a:lnTo>
                  <a:lnTo>
                    <a:pt x="38299" y="24813"/>
                  </a:lnTo>
                  <a:lnTo>
                    <a:pt x="35496" y="23639"/>
                  </a:lnTo>
                  <a:lnTo>
                    <a:pt x="32983" y="22982"/>
                  </a:lnTo>
                  <a:lnTo>
                    <a:pt x="29359" y="24194"/>
                  </a:lnTo>
                  <a:lnTo>
                    <a:pt x="25381" y="28386"/>
                  </a:lnTo>
                  <a:lnTo>
                    <a:pt x="22831" y="32010"/>
                  </a:lnTo>
                  <a:lnTo>
                    <a:pt x="21492" y="34801"/>
                  </a:lnTo>
                  <a:lnTo>
                    <a:pt x="19005" y="37276"/>
                  </a:lnTo>
                  <a:lnTo>
                    <a:pt x="18058" y="39258"/>
                  </a:lnTo>
                  <a:lnTo>
                    <a:pt x="19219" y="43438"/>
                  </a:lnTo>
                  <a:lnTo>
                    <a:pt x="21404" y="43046"/>
                  </a:lnTo>
                  <a:lnTo>
                    <a:pt x="22452" y="41733"/>
                  </a:lnTo>
                  <a:lnTo>
                    <a:pt x="23639" y="43766"/>
                  </a:lnTo>
                  <a:lnTo>
                    <a:pt x="23399" y="45458"/>
                  </a:lnTo>
                  <a:lnTo>
                    <a:pt x="26909" y="45824"/>
                  </a:lnTo>
                  <a:lnTo>
                    <a:pt x="27010" y="45673"/>
                  </a:lnTo>
                  <a:cubicBezTo>
                    <a:pt x="28702" y="43387"/>
                    <a:pt x="28702" y="43072"/>
                    <a:pt x="28702" y="42970"/>
                  </a:cubicBezTo>
                  <a:cubicBezTo>
                    <a:pt x="28702" y="42794"/>
                    <a:pt x="28904" y="41683"/>
                    <a:pt x="29106" y="40723"/>
                  </a:cubicBezTo>
                  <a:lnTo>
                    <a:pt x="29144" y="40597"/>
                  </a:lnTo>
                  <a:lnTo>
                    <a:pt x="27566" y="38261"/>
                  </a:lnTo>
                  <a:lnTo>
                    <a:pt x="27743" y="36190"/>
                  </a:lnTo>
                  <a:lnTo>
                    <a:pt x="29498" y="34750"/>
                  </a:lnTo>
                  <a:lnTo>
                    <a:pt x="30129" y="32957"/>
                  </a:lnTo>
                  <a:lnTo>
                    <a:pt x="31240" y="32010"/>
                  </a:lnTo>
                  <a:lnTo>
                    <a:pt x="32238" y="32730"/>
                  </a:lnTo>
                  <a:lnTo>
                    <a:pt x="29510" y="36177"/>
                  </a:lnTo>
                  <a:lnTo>
                    <a:pt x="30773" y="39991"/>
                  </a:lnTo>
                  <a:lnTo>
                    <a:pt x="32831" y="40243"/>
                  </a:lnTo>
                  <a:lnTo>
                    <a:pt x="35281" y="39523"/>
                  </a:lnTo>
                  <a:lnTo>
                    <a:pt x="36203" y="40129"/>
                  </a:lnTo>
                  <a:lnTo>
                    <a:pt x="34498" y="41190"/>
                  </a:lnTo>
                  <a:lnTo>
                    <a:pt x="31493" y="41291"/>
                  </a:lnTo>
                  <a:lnTo>
                    <a:pt x="31139" y="43248"/>
                  </a:lnTo>
                  <a:lnTo>
                    <a:pt x="30041" y="44549"/>
                  </a:lnTo>
                  <a:lnTo>
                    <a:pt x="29296" y="46948"/>
                  </a:lnTo>
                  <a:lnTo>
                    <a:pt x="25861" y="47592"/>
                  </a:lnTo>
                  <a:lnTo>
                    <a:pt x="22288" y="47592"/>
                  </a:lnTo>
                  <a:lnTo>
                    <a:pt x="22957" y="45420"/>
                  </a:lnTo>
                  <a:lnTo>
                    <a:pt x="21543" y="43804"/>
                  </a:lnTo>
                  <a:lnTo>
                    <a:pt x="19990" y="45660"/>
                  </a:lnTo>
                  <a:lnTo>
                    <a:pt x="19775" y="48261"/>
                  </a:lnTo>
                  <a:lnTo>
                    <a:pt x="17085" y="49385"/>
                  </a:lnTo>
                  <a:lnTo>
                    <a:pt x="16113" y="52857"/>
                  </a:lnTo>
                  <a:lnTo>
                    <a:pt x="14484" y="54524"/>
                  </a:lnTo>
                  <a:lnTo>
                    <a:pt x="12982" y="54524"/>
                  </a:lnTo>
                  <a:lnTo>
                    <a:pt x="10178" y="55004"/>
                  </a:lnTo>
                  <a:lnTo>
                    <a:pt x="12590" y="56279"/>
                  </a:lnTo>
                  <a:lnTo>
                    <a:pt x="13398" y="58022"/>
                  </a:lnTo>
                  <a:lnTo>
                    <a:pt x="12186" y="59285"/>
                  </a:lnTo>
                  <a:lnTo>
                    <a:pt x="8714" y="58855"/>
                  </a:lnTo>
                  <a:lnTo>
                    <a:pt x="6100" y="60232"/>
                  </a:lnTo>
                  <a:lnTo>
                    <a:pt x="6100" y="66116"/>
                  </a:lnTo>
                  <a:lnTo>
                    <a:pt x="8777" y="66899"/>
                  </a:lnTo>
                  <a:lnTo>
                    <a:pt x="10002" y="67947"/>
                  </a:lnTo>
                  <a:lnTo>
                    <a:pt x="11555" y="67038"/>
                  </a:lnTo>
                  <a:lnTo>
                    <a:pt x="13714" y="67151"/>
                  </a:lnTo>
                  <a:lnTo>
                    <a:pt x="15709" y="64247"/>
                  </a:lnTo>
                  <a:lnTo>
                    <a:pt x="16719" y="62441"/>
                  </a:lnTo>
                  <a:lnTo>
                    <a:pt x="17729" y="61999"/>
                  </a:lnTo>
                  <a:lnTo>
                    <a:pt x="18020" y="60383"/>
                  </a:lnTo>
                  <a:lnTo>
                    <a:pt x="20229" y="60964"/>
                  </a:lnTo>
                  <a:lnTo>
                    <a:pt x="21631" y="60194"/>
                  </a:lnTo>
                  <a:lnTo>
                    <a:pt x="22982" y="60194"/>
                  </a:lnTo>
                  <a:lnTo>
                    <a:pt x="24800" y="62227"/>
                  </a:lnTo>
                  <a:lnTo>
                    <a:pt x="26202" y="63502"/>
                  </a:lnTo>
                  <a:lnTo>
                    <a:pt x="26909" y="64702"/>
                  </a:lnTo>
                  <a:lnTo>
                    <a:pt x="26909" y="66444"/>
                  </a:lnTo>
                  <a:lnTo>
                    <a:pt x="28803" y="65333"/>
                  </a:lnTo>
                  <a:lnTo>
                    <a:pt x="28803" y="63805"/>
                  </a:lnTo>
                  <a:lnTo>
                    <a:pt x="29927" y="64171"/>
                  </a:lnTo>
                  <a:lnTo>
                    <a:pt x="30521" y="62807"/>
                  </a:lnTo>
                  <a:lnTo>
                    <a:pt x="27553" y="61115"/>
                  </a:lnTo>
                  <a:lnTo>
                    <a:pt x="25343" y="58956"/>
                  </a:lnTo>
                  <a:lnTo>
                    <a:pt x="25609" y="57997"/>
                  </a:lnTo>
                  <a:lnTo>
                    <a:pt x="27629" y="59386"/>
                  </a:lnTo>
                  <a:lnTo>
                    <a:pt x="30432" y="62176"/>
                  </a:lnTo>
                  <a:lnTo>
                    <a:pt x="31910" y="65977"/>
                  </a:lnTo>
                  <a:lnTo>
                    <a:pt x="33879" y="67492"/>
                  </a:lnTo>
                  <a:lnTo>
                    <a:pt x="35660" y="65800"/>
                  </a:lnTo>
                  <a:lnTo>
                    <a:pt x="34498" y="64424"/>
                  </a:lnTo>
                  <a:lnTo>
                    <a:pt x="35496" y="63338"/>
                  </a:lnTo>
                  <a:lnTo>
                    <a:pt x="36758" y="63148"/>
                  </a:lnTo>
                  <a:lnTo>
                    <a:pt x="38602" y="62782"/>
                  </a:lnTo>
                  <a:lnTo>
                    <a:pt x="38488" y="60168"/>
                  </a:lnTo>
                  <a:lnTo>
                    <a:pt x="39966" y="57012"/>
                  </a:lnTo>
                  <a:lnTo>
                    <a:pt x="41203" y="56696"/>
                  </a:lnTo>
                  <a:lnTo>
                    <a:pt x="41809" y="58944"/>
                  </a:lnTo>
                  <a:lnTo>
                    <a:pt x="44284" y="58944"/>
                  </a:lnTo>
                  <a:lnTo>
                    <a:pt x="44158" y="57315"/>
                  </a:lnTo>
                  <a:lnTo>
                    <a:pt x="45155" y="56683"/>
                  </a:lnTo>
                  <a:lnTo>
                    <a:pt x="44739" y="57946"/>
                  </a:lnTo>
                  <a:lnTo>
                    <a:pt x="47529" y="60812"/>
                  </a:lnTo>
                  <a:lnTo>
                    <a:pt x="48767" y="61747"/>
                  </a:lnTo>
                  <a:lnTo>
                    <a:pt x="45635" y="62416"/>
                  </a:lnTo>
                  <a:lnTo>
                    <a:pt x="42478" y="61570"/>
                  </a:lnTo>
                  <a:lnTo>
                    <a:pt x="39877" y="62214"/>
                  </a:lnTo>
                  <a:lnTo>
                    <a:pt x="38223" y="63136"/>
                  </a:lnTo>
                  <a:lnTo>
                    <a:pt x="37036" y="66002"/>
                  </a:lnTo>
                  <a:lnTo>
                    <a:pt x="39044" y="67341"/>
                  </a:lnTo>
                  <a:lnTo>
                    <a:pt x="41999" y="68111"/>
                  </a:lnTo>
                  <a:lnTo>
                    <a:pt x="44284" y="66823"/>
                  </a:lnTo>
                  <a:lnTo>
                    <a:pt x="44979" y="67833"/>
                  </a:lnTo>
                  <a:lnTo>
                    <a:pt x="44208" y="70712"/>
                  </a:lnTo>
                  <a:lnTo>
                    <a:pt x="41658" y="71886"/>
                  </a:lnTo>
                  <a:lnTo>
                    <a:pt x="38400" y="72391"/>
                  </a:lnTo>
                  <a:lnTo>
                    <a:pt x="32932" y="70813"/>
                  </a:lnTo>
                  <a:lnTo>
                    <a:pt x="30887" y="71154"/>
                  </a:lnTo>
                  <a:lnTo>
                    <a:pt x="29334" y="72518"/>
                  </a:lnTo>
                  <a:lnTo>
                    <a:pt x="26922" y="70535"/>
                  </a:lnTo>
                  <a:lnTo>
                    <a:pt x="24586" y="70030"/>
                  </a:lnTo>
                  <a:lnTo>
                    <a:pt x="24207" y="67277"/>
                  </a:lnTo>
                  <a:lnTo>
                    <a:pt x="22515" y="66899"/>
                  </a:lnTo>
                  <a:lnTo>
                    <a:pt x="20406" y="67252"/>
                  </a:lnTo>
                  <a:lnTo>
                    <a:pt x="16227" y="67227"/>
                  </a:lnTo>
                  <a:lnTo>
                    <a:pt x="11908" y="68805"/>
                  </a:lnTo>
                  <a:lnTo>
                    <a:pt x="10570" y="68136"/>
                  </a:lnTo>
                  <a:lnTo>
                    <a:pt x="8613" y="70081"/>
                  </a:lnTo>
                  <a:lnTo>
                    <a:pt x="6782" y="72025"/>
                  </a:lnTo>
                  <a:lnTo>
                    <a:pt x="6163" y="73995"/>
                  </a:lnTo>
                  <a:lnTo>
                    <a:pt x="3612" y="75826"/>
                  </a:lnTo>
                  <a:lnTo>
                    <a:pt x="1087" y="79854"/>
                  </a:lnTo>
                  <a:lnTo>
                    <a:pt x="1" y="82468"/>
                  </a:lnTo>
                  <a:lnTo>
                    <a:pt x="531" y="84917"/>
                  </a:lnTo>
                  <a:lnTo>
                    <a:pt x="14" y="87758"/>
                  </a:lnTo>
                  <a:lnTo>
                    <a:pt x="885" y="91382"/>
                  </a:lnTo>
                  <a:lnTo>
                    <a:pt x="5140" y="95852"/>
                  </a:lnTo>
                  <a:lnTo>
                    <a:pt x="8347" y="97746"/>
                  </a:lnTo>
                  <a:lnTo>
                    <a:pt x="11151" y="97418"/>
                  </a:lnTo>
                  <a:lnTo>
                    <a:pt x="13752" y="97418"/>
                  </a:lnTo>
                  <a:lnTo>
                    <a:pt x="16467" y="96054"/>
                  </a:lnTo>
                  <a:lnTo>
                    <a:pt x="18525" y="96294"/>
                  </a:lnTo>
                  <a:lnTo>
                    <a:pt x="19497" y="97923"/>
                  </a:lnTo>
                  <a:lnTo>
                    <a:pt x="22338" y="97784"/>
                  </a:lnTo>
                  <a:lnTo>
                    <a:pt x="23336" y="99400"/>
                  </a:lnTo>
                  <a:lnTo>
                    <a:pt x="22906" y="103492"/>
                  </a:lnTo>
                  <a:lnTo>
                    <a:pt x="25066" y="106686"/>
                  </a:lnTo>
                  <a:lnTo>
                    <a:pt x="25659" y="109717"/>
                  </a:lnTo>
                  <a:lnTo>
                    <a:pt x="25659" y="112457"/>
                  </a:lnTo>
                  <a:lnTo>
                    <a:pt x="23765" y="115083"/>
                  </a:lnTo>
                  <a:lnTo>
                    <a:pt x="23765" y="117697"/>
                  </a:lnTo>
                  <a:lnTo>
                    <a:pt x="25659" y="120437"/>
                  </a:lnTo>
                  <a:lnTo>
                    <a:pt x="25659" y="124010"/>
                  </a:lnTo>
                  <a:lnTo>
                    <a:pt x="27692" y="126675"/>
                  </a:lnTo>
                  <a:lnTo>
                    <a:pt x="28778" y="128733"/>
                  </a:lnTo>
                  <a:lnTo>
                    <a:pt x="29157" y="130993"/>
                  </a:lnTo>
                  <a:lnTo>
                    <a:pt x="31051" y="133998"/>
                  </a:lnTo>
                  <a:lnTo>
                    <a:pt x="35849" y="133998"/>
                  </a:lnTo>
                  <a:lnTo>
                    <a:pt x="38501" y="132003"/>
                  </a:lnTo>
                  <a:lnTo>
                    <a:pt x="40193" y="130160"/>
                  </a:lnTo>
                  <a:lnTo>
                    <a:pt x="42769" y="127243"/>
                  </a:lnTo>
                  <a:lnTo>
                    <a:pt x="43362" y="124541"/>
                  </a:lnTo>
                  <a:lnTo>
                    <a:pt x="44865" y="124541"/>
                  </a:lnTo>
                  <a:lnTo>
                    <a:pt x="45206" y="120121"/>
                  </a:lnTo>
                  <a:lnTo>
                    <a:pt x="45206" y="119010"/>
                  </a:lnTo>
                  <a:lnTo>
                    <a:pt x="49183" y="115954"/>
                  </a:lnTo>
                  <a:lnTo>
                    <a:pt x="50888" y="113379"/>
                  </a:lnTo>
                  <a:lnTo>
                    <a:pt x="50888" y="110651"/>
                  </a:lnTo>
                  <a:lnTo>
                    <a:pt x="50042" y="108606"/>
                  </a:lnTo>
                  <a:lnTo>
                    <a:pt x="50092" y="106295"/>
                  </a:lnTo>
                  <a:lnTo>
                    <a:pt x="49600" y="104969"/>
                  </a:lnTo>
                  <a:lnTo>
                    <a:pt x="52239" y="102570"/>
                  </a:lnTo>
                  <a:lnTo>
                    <a:pt x="54853" y="99653"/>
                  </a:lnTo>
                  <a:lnTo>
                    <a:pt x="58149" y="97645"/>
                  </a:lnTo>
                  <a:lnTo>
                    <a:pt x="58186" y="97570"/>
                  </a:lnTo>
                  <a:cubicBezTo>
                    <a:pt x="58641" y="96761"/>
                    <a:pt x="59702" y="94817"/>
                    <a:pt x="59702" y="94362"/>
                  </a:cubicBezTo>
                  <a:cubicBezTo>
                    <a:pt x="59702" y="94148"/>
                    <a:pt x="60131" y="92948"/>
                    <a:pt x="60522" y="91963"/>
                  </a:cubicBezTo>
                  <a:lnTo>
                    <a:pt x="60573" y="91862"/>
                  </a:lnTo>
                  <a:lnTo>
                    <a:pt x="59904" y="89716"/>
                  </a:lnTo>
                  <a:lnTo>
                    <a:pt x="58149" y="90587"/>
                  </a:lnTo>
                  <a:lnTo>
                    <a:pt x="54411" y="91117"/>
                  </a:lnTo>
                  <a:lnTo>
                    <a:pt x="53375" y="91610"/>
                  </a:lnTo>
                  <a:lnTo>
                    <a:pt x="52858" y="90031"/>
                  </a:lnTo>
                  <a:lnTo>
                    <a:pt x="52327" y="88870"/>
                  </a:lnTo>
                  <a:lnTo>
                    <a:pt x="50118" y="86748"/>
                  </a:lnTo>
                  <a:lnTo>
                    <a:pt x="48830" y="85852"/>
                  </a:lnTo>
                  <a:lnTo>
                    <a:pt x="46772" y="81104"/>
                  </a:lnTo>
                  <a:lnTo>
                    <a:pt x="45913" y="79917"/>
                  </a:lnTo>
                  <a:lnTo>
                    <a:pt x="44852" y="77076"/>
                  </a:lnTo>
                  <a:lnTo>
                    <a:pt x="44309" y="76142"/>
                  </a:lnTo>
                  <a:lnTo>
                    <a:pt x="44890" y="75927"/>
                  </a:lnTo>
                  <a:lnTo>
                    <a:pt x="47264" y="79185"/>
                  </a:lnTo>
                  <a:lnTo>
                    <a:pt x="48716" y="81470"/>
                  </a:lnTo>
                  <a:lnTo>
                    <a:pt x="49562" y="83945"/>
                  </a:lnTo>
                  <a:lnTo>
                    <a:pt x="51570" y="85523"/>
                  </a:lnTo>
                  <a:lnTo>
                    <a:pt x="52795" y="88478"/>
                  </a:lnTo>
                  <a:lnTo>
                    <a:pt x="53439" y="90271"/>
                  </a:lnTo>
                  <a:lnTo>
                    <a:pt x="57189" y="88579"/>
                  </a:lnTo>
                  <a:lnTo>
                    <a:pt x="60939" y="87746"/>
                  </a:lnTo>
                  <a:lnTo>
                    <a:pt x="65005" y="85675"/>
                  </a:lnTo>
                  <a:lnTo>
                    <a:pt x="66230" y="83453"/>
                  </a:lnTo>
                  <a:lnTo>
                    <a:pt x="67139" y="81154"/>
                  </a:lnTo>
                  <a:lnTo>
                    <a:pt x="65422" y="79437"/>
                  </a:lnTo>
                  <a:lnTo>
                    <a:pt x="63932" y="77821"/>
                  </a:lnTo>
                  <a:lnTo>
                    <a:pt x="61356" y="78616"/>
                  </a:lnTo>
                  <a:lnTo>
                    <a:pt x="59487" y="78705"/>
                  </a:lnTo>
                  <a:lnTo>
                    <a:pt x="58325" y="76571"/>
                  </a:lnTo>
                  <a:lnTo>
                    <a:pt x="56570" y="75094"/>
                  </a:lnTo>
                  <a:lnTo>
                    <a:pt x="57189" y="74045"/>
                  </a:lnTo>
                  <a:lnTo>
                    <a:pt x="59790" y="76154"/>
                  </a:lnTo>
                  <a:lnTo>
                    <a:pt x="61886" y="77303"/>
                  </a:lnTo>
                  <a:lnTo>
                    <a:pt x="63742" y="77442"/>
                  </a:lnTo>
                  <a:lnTo>
                    <a:pt x="65472" y="78364"/>
                  </a:lnTo>
                  <a:lnTo>
                    <a:pt x="68351" y="78818"/>
                  </a:lnTo>
                  <a:lnTo>
                    <a:pt x="71634" y="78414"/>
                  </a:lnTo>
                  <a:lnTo>
                    <a:pt x="74109" y="80195"/>
                  </a:lnTo>
                  <a:lnTo>
                    <a:pt x="75511" y="82569"/>
                  </a:lnTo>
                  <a:lnTo>
                    <a:pt x="77089" y="82834"/>
                  </a:lnTo>
                  <a:lnTo>
                    <a:pt x="78074" y="81697"/>
                  </a:lnTo>
                  <a:lnTo>
                    <a:pt x="78541" y="83617"/>
                  </a:lnTo>
                  <a:lnTo>
                    <a:pt x="79173" y="86357"/>
                  </a:lnTo>
                  <a:lnTo>
                    <a:pt x="80562" y="89349"/>
                  </a:lnTo>
                  <a:lnTo>
                    <a:pt x="82014" y="92670"/>
                  </a:lnTo>
                  <a:lnTo>
                    <a:pt x="82721" y="95246"/>
                  </a:lnTo>
                  <a:lnTo>
                    <a:pt x="84930" y="91723"/>
                  </a:lnTo>
                  <a:lnTo>
                    <a:pt x="84930" y="88668"/>
                  </a:lnTo>
                  <a:lnTo>
                    <a:pt x="85802" y="87215"/>
                  </a:lnTo>
                  <a:lnTo>
                    <a:pt x="87822" y="85460"/>
                  </a:lnTo>
                  <a:lnTo>
                    <a:pt x="90840" y="82720"/>
                  </a:lnTo>
                  <a:lnTo>
                    <a:pt x="92115" y="80990"/>
                  </a:lnTo>
                  <a:lnTo>
                    <a:pt x="94451" y="80447"/>
                  </a:lnTo>
                  <a:lnTo>
                    <a:pt x="95158" y="83339"/>
                  </a:lnTo>
                  <a:lnTo>
                    <a:pt x="96914" y="84160"/>
                  </a:lnTo>
                  <a:lnTo>
                    <a:pt x="96914" y="87885"/>
                  </a:lnTo>
                  <a:lnTo>
                    <a:pt x="99035" y="86622"/>
                  </a:lnTo>
                  <a:lnTo>
                    <a:pt x="100702" y="90132"/>
                  </a:lnTo>
                  <a:lnTo>
                    <a:pt x="100702" y="94451"/>
                  </a:lnTo>
                  <a:lnTo>
                    <a:pt x="102772" y="95549"/>
                  </a:lnTo>
                  <a:lnTo>
                    <a:pt x="103720" y="97557"/>
                  </a:lnTo>
                  <a:lnTo>
                    <a:pt x="105247" y="99565"/>
                  </a:lnTo>
                  <a:lnTo>
                    <a:pt x="107975" y="100701"/>
                  </a:lnTo>
                  <a:lnTo>
                    <a:pt x="107192" y="98100"/>
                  </a:lnTo>
                  <a:lnTo>
                    <a:pt x="106864" y="96294"/>
                  </a:lnTo>
                  <a:lnTo>
                    <a:pt x="105121" y="94994"/>
                  </a:lnTo>
                  <a:lnTo>
                    <a:pt x="104023" y="93478"/>
                  </a:lnTo>
                  <a:lnTo>
                    <a:pt x="103442" y="92127"/>
                  </a:lnTo>
                  <a:lnTo>
                    <a:pt x="103732" y="90082"/>
                  </a:lnTo>
                  <a:lnTo>
                    <a:pt x="104212" y="89476"/>
                  </a:lnTo>
                  <a:lnTo>
                    <a:pt x="105626" y="90801"/>
                  </a:lnTo>
                  <a:lnTo>
                    <a:pt x="107306" y="92595"/>
                  </a:lnTo>
                  <a:lnTo>
                    <a:pt x="108417" y="93163"/>
                  </a:lnTo>
                  <a:lnTo>
                    <a:pt x="108568" y="93049"/>
                  </a:lnTo>
                  <a:cubicBezTo>
                    <a:pt x="110803" y="91382"/>
                    <a:pt x="110803" y="91041"/>
                    <a:pt x="110803" y="90902"/>
                  </a:cubicBezTo>
                  <a:lnTo>
                    <a:pt x="110803" y="87203"/>
                  </a:lnTo>
                  <a:lnTo>
                    <a:pt x="108846" y="85359"/>
                  </a:lnTo>
                  <a:lnTo>
                    <a:pt x="108139" y="83932"/>
                  </a:lnTo>
                  <a:cubicBezTo>
                    <a:pt x="108265" y="83238"/>
                    <a:pt x="108480" y="82556"/>
                    <a:pt x="108581" y="82455"/>
                  </a:cubicBezTo>
                  <a:cubicBezTo>
                    <a:pt x="108758" y="82341"/>
                    <a:pt x="109654" y="82000"/>
                    <a:pt x="110374" y="81748"/>
                  </a:cubicBezTo>
                  <a:lnTo>
                    <a:pt x="110967" y="83099"/>
                  </a:lnTo>
                  <a:lnTo>
                    <a:pt x="113139" y="81521"/>
                  </a:lnTo>
                  <a:lnTo>
                    <a:pt x="117016" y="79589"/>
                  </a:lnTo>
                  <a:lnTo>
                    <a:pt x="118821" y="76293"/>
                  </a:lnTo>
                  <a:lnTo>
                    <a:pt x="119604" y="74083"/>
                  </a:lnTo>
                  <a:lnTo>
                    <a:pt x="119630" y="70232"/>
                  </a:lnTo>
                  <a:lnTo>
                    <a:pt x="118140" y="67227"/>
                  </a:lnTo>
                  <a:lnTo>
                    <a:pt x="116890" y="65649"/>
                  </a:lnTo>
                  <a:lnTo>
                    <a:pt x="118809" y="64348"/>
                  </a:lnTo>
                  <a:lnTo>
                    <a:pt x="119958" y="63451"/>
                  </a:lnTo>
                  <a:lnTo>
                    <a:pt x="117622" y="62719"/>
                  </a:lnTo>
                  <a:lnTo>
                    <a:pt x="116258" y="63212"/>
                  </a:lnTo>
                  <a:lnTo>
                    <a:pt x="115475" y="62340"/>
                  </a:lnTo>
                  <a:lnTo>
                    <a:pt x="115059" y="61772"/>
                  </a:lnTo>
                  <a:lnTo>
                    <a:pt x="116624" y="60863"/>
                  </a:lnTo>
                  <a:lnTo>
                    <a:pt x="117369" y="59373"/>
                  </a:lnTo>
                  <a:lnTo>
                    <a:pt x="117900" y="59638"/>
                  </a:lnTo>
                  <a:lnTo>
                    <a:pt x="117256" y="61974"/>
                  </a:lnTo>
                  <a:lnTo>
                    <a:pt x="119390" y="60901"/>
                  </a:lnTo>
                  <a:lnTo>
                    <a:pt x="120337" y="61684"/>
                  </a:lnTo>
                  <a:lnTo>
                    <a:pt x="121284" y="63350"/>
                  </a:lnTo>
                  <a:lnTo>
                    <a:pt x="122168" y="64424"/>
                  </a:lnTo>
                  <a:lnTo>
                    <a:pt x="122168" y="66015"/>
                  </a:lnTo>
                  <a:lnTo>
                    <a:pt x="123291" y="67151"/>
                  </a:lnTo>
                  <a:lnTo>
                    <a:pt x="125501" y="65383"/>
                  </a:lnTo>
                  <a:lnTo>
                    <a:pt x="124882" y="62782"/>
                  </a:lnTo>
                  <a:lnTo>
                    <a:pt x="123216" y="61078"/>
                  </a:lnTo>
                  <a:lnTo>
                    <a:pt x="122837" y="60295"/>
                  </a:lnTo>
                  <a:lnTo>
                    <a:pt x="124238" y="59095"/>
                  </a:lnTo>
                  <a:lnTo>
                    <a:pt x="124352" y="56254"/>
                  </a:lnTo>
                  <a:lnTo>
                    <a:pt x="125337" y="55433"/>
                  </a:lnTo>
                  <a:lnTo>
                    <a:pt x="126688" y="56229"/>
                  </a:lnTo>
                  <a:lnTo>
                    <a:pt x="128734" y="52693"/>
                  </a:lnTo>
                  <a:lnTo>
                    <a:pt x="130363" y="47693"/>
                  </a:lnTo>
                  <a:lnTo>
                    <a:pt x="129176" y="44359"/>
                  </a:lnTo>
                  <a:lnTo>
                    <a:pt x="128418" y="41329"/>
                  </a:lnTo>
                  <a:lnTo>
                    <a:pt x="126625" y="39650"/>
                  </a:lnTo>
                  <a:lnTo>
                    <a:pt x="124365" y="39006"/>
                  </a:lnTo>
                  <a:lnTo>
                    <a:pt x="123039" y="38501"/>
                  </a:lnTo>
                  <a:lnTo>
                    <a:pt x="122231" y="37844"/>
                  </a:lnTo>
                  <a:lnTo>
                    <a:pt x="124238" y="33816"/>
                  </a:lnTo>
                  <a:lnTo>
                    <a:pt x="125047" y="31152"/>
                  </a:lnTo>
                  <a:lnTo>
                    <a:pt x="127067" y="29939"/>
                  </a:lnTo>
                  <a:lnTo>
                    <a:pt x="130350" y="29939"/>
                  </a:lnTo>
                  <a:lnTo>
                    <a:pt x="135009" y="28677"/>
                  </a:lnTo>
                  <a:lnTo>
                    <a:pt x="132875" y="28677"/>
                  </a:lnTo>
                  <a:lnTo>
                    <a:pt x="132875" y="23841"/>
                  </a:lnTo>
                  <a:lnTo>
                    <a:pt x="135224" y="22793"/>
                  </a:lnTo>
                  <a:lnTo>
                    <a:pt x="136108" y="25091"/>
                  </a:lnTo>
                  <a:lnTo>
                    <a:pt x="137257" y="22490"/>
                  </a:lnTo>
                  <a:lnTo>
                    <a:pt x="137282" y="21025"/>
                  </a:lnTo>
                  <a:lnTo>
                    <a:pt x="138090" y="21479"/>
                  </a:lnTo>
                  <a:lnTo>
                    <a:pt x="137446" y="25129"/>
                  </a:lnTo>
                  <a:lnTo>
                    <a:pt x="136032" y="30912"/>
                  </a:lnTo>
                  <a:lnTo>
                    <a:pt x="136019" y="34447"/>
                  </a:lnTo>
                  <a:lnTo>
                    <a:pt x="139467" y="39220"/>
                  </a:lnTo>
                  <a:lnTo>
                    <a:pt x="140452" y="42491"/>
                  </a:lnTo>
                  <a:lnTo>
                    <a:pt x="140452" y="44486"/>
                  </a:lnTo>
                  <a:lnTo>
                    <a:pt x="142346" y="42907"/>
                  </a:lnTo>
                  <a:lnTo>
                    <a:pt x="142346" y="39460"/>
                  </a:lnTo>
                  <a:lnTo>
                    <a:pt x="143836" y="36051"/>
                  </a:lnTo>
                  <a:lnTo>
                    <a:pt x="143028" y="33273"/>
                  </a:lnTo>
                  <a:lnTo>
                    <a:pt x="142901" y="31682"/>
                  </a:lnTo>
                  <a:lnTo>
                    <a:pt x="142598" y="29447"/>
                  </a:lnTo>
                  <a:lnTo>
                    <a:pt x="140742" y="27982"/>
                  </a:lnTo>
                  <a:lnTo>
                    <a:pt x="140464" y="25356"/>
                  </a:lnTo>
                  <a:lnTo>
                    <a:pt x="142939" y="23740"/>
                  </a:lnTo>
                  <a:lnTo>
                    <a:pt x="145502" y="24093"/>
                  </a:lnTo>
                  <a:lnTo>
                    <a:pt x="145502" y="21189"/>
                  </a:lnTo>
                  <a:lnTo>
                    <a:pt x="146462" y="19611"/>
                  </a:lnTo>
                  <a:lnTo>
                    <a:pt x="148508" y="18588"/>
                  </a:lnTo>
                  <a:lnTo>
                    <a:pt x="149732" y="18588"/>
                  </a:lnTo>
                  <a:lnTo>
                    <a:pt x="148141" y="14231"/>
                  </a:lnTo>
                  <a:lnTo>
                    <a:pt x="145010" y="13070"/>
                  </a:lnTo>
                  <a:lnTo>
                    <a:pt x="145490" y="11214"/>
                  </a:lnTo>
                  <a:lnTo>
                    <a:pt x="145161" y="9105"/>
                  </a:lnTo>
                  <a:lnTo>
                    <a:pt x="145060" y="8562"/>
                  </a:lnTo>
                  <a:lnTo>
                    <a:pt x="146664" y="9395"/>
                  </a:lnTo>
                  <a:lnTo>
                    <a:pt x="148015" y="8360"/>
                  </a:lnTo>
                  <a:lnTo>
                    <a:pt x="149442" y="9307"/>
                  </a:lnTo>
                  <a:lnTo>
                    <a:pt x="150364" y="6542"/>
                  </a:lnTo>
                  <a:lnTo>
                    <a:pt x="149038" y="4774"/>
                  </a:lnTo>
                  <a:lnTo>
                    <a:pt x="148369" y="2223"/>
                  </a:lnTo>
                  <a:lnTo>
                    <a:pt x="144227" y="1605"/>
                  </a:lnTo>
                  <a:lnTo>
                    <a:pt x="144227" y="3120"/>
                  </a:lnTo>
                  <a:lnTo>
                    <a:pt x="143116" y="3082"/>
                  </a:lnTo>
                  <a:lnTo>
                    <a:pt x="142384" y="2185"/>
                  </a:lnTo>
                  <a:lnTo>
                    <a:pt x="134744" y="2185"/>
                  </a:lnTo>
                  <a:lnTo>
                    <a:pt x="130704" y="2564"/>
                  </a:lnTo>
                  <a:lnTo>
                    <a:pt x="133065" y="4875"/>
                  </a:lnTo>
                  <a:lnTo>
                    <a:pt x="131411" y="4888"/>
                  </a:lnTo>
                  <a:lnTo>
                    <a:pt x="130842" y="3486"/>
                  </a:lnTo>
                  <a:lnTo>
                    <a:pt x="127458" y="4989"/>
                  </a:lnTo>
                  <a:lnTo>
                    <a:pt x="124908" y="6605"/>
                  </a:lnTo>
                  <a:lnTo>
                    <a:pt x="123620" y="6605"/>
                  </a:lnTo>
                  <a:lnTo>
                    <a:pt x="122584" y="4420"/>
                  </a:lnTo>
                  <a:lnTo>
                    <a:pt x="119781" y="4016"/>
                  </a:lnTo>
                  <a:lnTo>
                    <a:pt x="117710" y="5178"/>
                  </a:lnTo>
                  <a:lnTo>
                    <a:pt x="114604" y="4143"/>
                  </a:lnTo>
                  <a:lnTo>
                    <a:pt x="112432" y="3259"/>
                  </a:lnTo>
                  <a:lnTo>
                    <a:pt x="108076" y="3574"/>
                  </a:lnTo>
                  <a:lnTo>
                    <a:pt x="106005" y="4900"/>
                  </a:lnTo>
                  <a:lnTo>
                    <a:pt x="107091" y="7842"/>
                  </a:lnTo>
                  <a:lnTo>
                    <a:pt x="105146" y="7842"/>
                  </a:lnTo>
                  <a:lnTo>
                    <a:pt x="103795" y="7729"/>
                  </a:lnTo>
                  <a:lnTo>
                    <a:pt x="101851" y="8714"/>
                  </a:lnTo>
                  <a:lnTo>
                    <a:pt x="102583" y="10039"/>
                  </a:lnTo>
                  <a:lnTo>
                    <a:pt x="102583" y="10039"/>
                  </a:lnTo>
                  <a:lnTo>
                    <a:pt x="101169" y="9623"/>
                  </a:lnTo>
                  <a:lnTo>
                    <a:pt x="100348" y="6744"/>
                  </a:lnTo>
                  <a:lnTo>
                    <a:pt x="97545" y="4370"/>
                  </a:lnTo>
                  <a:lnTo>
                    <a:pt x="93252" y="4963"/>
                  </a:lnTo>
                  <a:lnTo>
                    <a:pt x="94072" y="7628"/>
                  </a:lnTo>
                  <a:lnTo>
                    <a:pt x="91509" y="7539"/>
                  </a:lnTo>
                  <a:lnTo>
                    <a:pt x="90385" y="6074"/>
                  </a:lnTo>
                  <a:lnTo>
                    <a:pt x="87999" y="7337"/>
                  </a:lnTo>
                  <a:lnTo>
                    <a:pt x="86231" y="7893"/>
                  </a:lnTo>
                  <a:lnTo>
                    <a:pt x="84034" y="10544"/>
                  </a:lnTo>
                  <a:lnTo>
                    <a:pt x="83706" y="9282"/>
                  </a:lnTo>
                  <a:lnTo>
                    <a:pt x="85915" y="5923"/>
                  </a:lnTo>
                  <a:lnTo>
                    <a:pt x="85234" y="2526"/>
                  </a:lnTo>
                  <a:lnTo>
                    <a:pt x="8178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2" name="Google Shape;3159;p42">
              <a:extLst>
                <a:ext uri="{FF2B5EF4-FFF2-40B4-BE49-F238E27FC236}">
                  <a16:creationId xmlns:a16="http://schemas.microsoft.com/office/drawing/2014/main" id="{4401286A-4424-FF2C-E114-EA4F9F2DA941}"/>
                </a:ext>
              </a:extLst>
            </p:cNvPr>
            <p:cNvSpPr/>
            <p:nvPr/>
          </p:nvSpPr>
          <p:spPr>
            <a:xfrm>
              <a:off x="4467225" y="3815075"/>
              <a:ext cx="177425" cy="289800"/>
            </a:xfrm>
            <a:custGeom>
              <a:avLst/>
              <a:gdLst/>
              <a:ahLst/>
              <a:cxnLst/>
              <a:rect l="l" t="t" r="r" b="b"/>
              <a:pathLst>
                <a:path w="7097" h="11592" extrusionOk="0">
                  <a:moveTo>
                    <a:pt x="5683" y="0"/>
                  </a:moveTo>
                  <a:lnTo>
                    <a:pt x="4572" y="1339"/>
                  </a:lnTo>
                  <a:lnTo>
                    <a:pt x="2602" y="2513"/>
                  </a:lnTo>
                  <a:lnTo>
                    <a:pt x="1023" y="3271"/>
                  </a:lnTo>
                  <a:lnTo>
                    <a:pt x="1415" y="5809"/>
                  </a:lnTo>
                  <a:lnTo>
                    <a:pt x="1023" y="7362"/>
                  </a:lnTo>
                  <a:lnTo>
                    <a:pt x="1" y="8524"/>
                  </a:lnTo>
                  <a:lnTo>
                    <a:pt x="556" y="10809"/>
                  </a:lnTo>
                  <a:lnTo>
                    <a:pt x="2134" y="11592"/>
                  </a:lnTo>
                  <a:lnTo>
                    <a:pt x="3864" y="9849"/>
                  </a:lnTo>
                  <a:lnTo>
                    <a:pt x="5203" y="6541"/>
                  </a:lnTo>
                  <a:lnTo>
                    <a:pt x="6226" y="3384"/>
                  </a:lnTo>
                  <a:lnTo>
                    <a:pt x="7097" y="1655"/>
                  </a:lnTo>
                  <a:lnTo>
                    <a:pt x="615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3" name="Google Shape;3160;p42">
              <a:extLst>
                <a:ext uri="{FF2B5EF4-FFF2-40B4-BE49-F238E27FC236}">
                  <a16:creationId xmlns:a16="http://schemas.microsoft.com/office/drawing/2014/main" id="{E0589A85-B4F6-E601-8ED3-BF675A5DAC56}"/>
                </a:ext>
              </a:extLst>
            </p:cNvPr>
            <p:cNvSpPr/>
            <p:nvPr/>
          </p:nvSpPr>
          <p:spPr>
            <a:xfrm>
              <a:off x="4458375" y="3806875"/>
              <a:ext cx="194800" cy="307475"/>
            </a:xfrm>
            <a:custGeom>
              <a:avLst/>
              <a:gdLst/>
              <a:ahLst/>
              <a:cxnLst/>
              <a:rect l="l" t="t" r="r" b="b"/>
              <a:pathLst>
                <a:path w="7792" h="12299" extrusionOk="0">
                  <a:moveTo>
                    <a:pt x="6327" y="644"/>
                  </a:moveTo>
                  <a:lnTo>
                    <a:pt x="7097" y="1995"/>
                  </a:lnTo>
                  <a:lnTo>
                    <a:pt x="6277" y="3611"/>
                  </a:lnTo>
                  <a:lnTo>
                    <a:pt x="5266" y="6756"/>
                  </a:lnTo>
                  <a:lnTo>
                    <a:pt x="3953" y="10001"/>
                  </a:lnTo>
                  <a:lnTo>
                    <a:pt x="2413" y="11529"/>
                  </a:lnTo>
                  <a:lnTo>
                    <a:pt x="1175" y="10910"/>
                  </a:lnTo>
                  <a:lnTo>
                    <a:pt x="695" y="8940"/>
                  </a:lnTo>
                  <a:lnTo>
                    <a:pt x="1668" y="7829"/>
                  </a:lnTo>
                  <a:lnTo>
                    <a:pt x="2097" y="6149"/>
                  </a:lnTo>
                  <a:lnTo>
                    <a:pt x="1731" y="3776"/>
                  </a:lnTo>
                  <a:lnTo>
                    <a:pt x="3120" y="3119"/>
                  </a:lnTo>
                  <a:lnTo>
                    <a:pt x="5090" y="1932"/>
                  </a:lnTo>
                  <a:lnTo>
                    <a:pt x="6176" y="644"/>
                  </a:lnTo>
                  <a:close/>
                  <a:moveTo>
                    <a:pt x="5873" y="0"/>
                  </a:moveTo>
                  <a:lnTo>
                    <a:pt x="4711" y="1427"/>
                  </a:lnTo>
                  <a:lnTo>
                    <a:pt x="2817" y="2563"/>
                  </a:lnTo>
                  <a:lnTo>
                    <a:pt x="1024" y="3409"/>
                  </a:lnTo>
                  <a:lnTo>
                    <a:pt x="1440" y="6124"/>
                  </a:lnTo>
                  <a:lnTo>
                    <a:pt x="1087" y="7538"/>
                  </a:lnTo>
                  <a:lnTo>
                    <a:pt x="1" y="8776"/>
                  </a:lnTo>
                  <a:lnTo>
                    <a:pt x="632" y="11352"/>
                  </a:lnTo>
                  <a:lnTo>
                    <a:pt x="2552" y="12299"/>
                  </a:lnTo>
                  <a:lnTo>
                    <a:pt x="4420" y="10405"/>
                  </a:lnTo>
                  <a:lnTo>
                    <a:pt x="5847" y="6958"/>
                  </a:lnTo>
                  <a:lnTo>
                    <a:pt x="6845" y="3851"/>
                  </a:lnTo>
                  <a:lnTo>
                    <a:pt x="7792" y="1970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4" name="Google Shape;3161;p42">
              <a:extLst>
                <a:ext uri="{FF2B5EF4-FFF2-40B4-BE49-F238E27FC236}">
                  <a16:creationId xmlns:a16="http://schemas.microsoft.com/office/drawing/2014/main" id="{F207A131-A6EF-3491-FF48-FD7D05CE554B}"/>
                </a:ext>
              </a:extLst>
            </p:cNvPr>
            <p:cNvSpPr/>
            <p:nvPr/>
          </p:nvSpPr>
          <p:spPr>
            <a:xfrm>
              <a:off x="5304725" y="3312525"/>
              <a:ext cx="45475" cy="78625"/>
            </a:xfrm>
            <a:custGeom>
              <a:avLst/>
              <a:gdLst/>
              <a:ahLst/>
              <a:cxnLst/>
              <a:rect l="l" t="t" r="r" b="b"/>
              <a:pathLst>
                <a:path w="1819" h="3145" extrusionOk="0">
                  <a:moveTo>
                    <a:pt x="480" y="0"/>
                  </a:moveTo>
                  <a:lnTo>
                    <a:pt x="0" y="1654"/>
                  </a:lnTo>
                  <a:lnTo>
                    <a:pt x="480" y="3144"/>
                  </a:lnTo>
                  <a:lnTo>
                    <a:pt x="1503" y="2753"/>
                  </a:lnTo>
                  <a:lnTo>
                    <a:pt x="1818" y="156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5" name="Google Shape;3162;p42">
              <a:extLst>
                <a:ext uri="{FF2B5EF4-FFF2-40B4-BE49-F238E27FC236}">
                  <a16:creationId xmlns:a16="http://schemas.microsoft.com/office/drawing/2014/main" id="{35D129F5-6667-A7B3-FBD3-EF0BD323ED28}"/>
                </a:ext>
              </a:extLst>
            </p:cNvPr>
            <p:cNvSpPr/>
            <p:nvPr/>
          </p:nvSpPr>
          <p:spPr>
            <a:xfrm>
              <a:off x="5296500" y="3296100"/>
              <a:ext cx="62525" cy="105475"/>
            </a:xfrm>
            <a:custGeom>
              <a:avLst/>
              <a:gdLst/>
              <a:ahLst/>
              <a:cxnLst/>
              <a:rect l="l" t="t" r="r" b="b"/>
              <a:pathLst>
                <a:path w="2501" h="4219" extrusionOk="0">
                  <a:moveTo>
                    <a:pt x="948" y="1301"/>
                  </a:moveTo>
                  <a:lnTo>
                    <a:pt x="1806" y="2311"/>
                  </a:lnTo>
                  <a:lnTo>
                    <a:pt x="1567" y="3170"/>
                  </a:lnTo>
                  <a:lnTo>
                    <a:pt x="1011" y="3397"/>
                  </a:lnTo>
                  <a:lnTo>
                    <a:pt x="657" y="2299"/>
                  </a:lnTo>
                  <a:lnTo>
                    <a:pt x="948" y="1301"/>
                  </a:lnTo>
                  <a:close/>
                  <a:moveTo>
                    <a:pt x="670" y="1"/>
                  </a:moveTo>
                  <a:lnTo>
                    <a:pt x="1" y="2311"/>
                  </a:lnTo>
                  <a:lnTo>
                    <a:pt x="607" y="4218"/>
                  </a:lnTo>
                  <a:lnTo>
                    <a:pt x="2097" y="3650"/>
                  </a:lnTo>
                  <a:lnTo>
                    <a:pt x="2501" y="214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6" name="Google Shape;3163;p42">
              <a:extLst>
                <a:ext uri="{FF2B5EF4-FFF2-40B4-BE49-F238E27FC236}">
                  <a16:creationId xmlns:a16="http://schemas.microsoft.com/office/drawing/2014/main" id="{EE8E3C25-E23F-A353-6311-D29A5A0E6A60}"/>
                </a:ext>
              </a:extLst>
            </p:cNvPr>
            <p:cNvSpPr/>
            <p:nvPr/>
          </p:nvSpPr>
          <p:spPr>
            <a:xfrm>
              <a:off x="5643750" y="3420800"/>
              <a:ext cx="232675" cy="252250"/>
            </a:xfrm>
            <a:custGeom>
              <a:avLst/>
              <a:gdLst/>
              <a:ahLst/>
              <a:cxnLst/>
              <a:rect l="l" t="t" r="r" b="b"/>
              <a:pathLst>
                <a:path w="9307" h="10090" extrusionOk="0">
                  <a:moveTo>
                    <a:pt x="1" y="0"/>
                  </a:moveTo>
                  <a:lnTo>
                    <a:pt x="948" y="1301"/>
                  </a:lnTo>
                  <a:lnTo>
                    <a:pt x="2337" y="1553"/>
                  </a:lnTo>
                  <a:cubicBezTo>
                    <a:pt x="2337" y="1553"/>
                    <a:pt x="3536" y="3852"/>
                    <a:pt x="3688" y="4091"/>
                  </a:cubicBezTo>
                  <a:cubicBezTo>
                    <a:pt x="3852" y="4331"/>
                    <a:pt x="5897" y="8233"/>
                    <a:pt x="5897" y="8233"/>
                  </a:cubicBezTo>
                  <a:lnTo>
                    <a:pt x="7804" y="10089"/>
                  </a:lnTo>
                  <a:lnTo>
                    <a:pt x="8587" y="10089"/>
                  </a:lnTo>
                  <a:lnTo>
                    <a:pt x="9307" y="8119"/>
                  </a:lnTo>
                  <a:lnTo>
                    <a:pt x="7880" y="5039"/>
                  </a:lnTo>
                  <a:lnTo>
                    <a:pt x="4647" y="1882"/>
                  </a:lnTo>
                  <a:lnTo>
                    <a:pt x="3473" y="1061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" name="Google Shape;3164;p42">
              <a:extLst>
                <a:ext uri="{FF2B5EF4-FFF2-40B4-BE49-F238E27FC236}">
                  <a16:creationId xmlns:a16="http://schemas.microsoft.com/office/drawing/2014/main" id="{571215F0-A061-DD44-D88F-6F4CC57CFF51}"/>
                </a:ext>
              </a:extLst>
            </p:cNvPr>
            <p:cNvSpPr/>
            <p:nvPr/>
          </p:nvSpPr>
          <p:spPr>
            <a:xfrm>
              <a:off x="5628275" y="3412900"/>
              <a:ext cx="256350" cy="268025"/>
            </a:xfrm>
            <a:custGeom>
              <a:avLst/>
              <a:gdLst/>
              <a:ahLst/>
              <a:cxnLst/>
              <a:rect l="l" t="t" r="r" b="b"/>
              <a:pathLst>
                <a:path w="10254" h="10721" extrusionOk="0">
                  <a:moveTo>
                    <a:pt x="2488" y="632"/>
                  </a:moveTo>
                  <a:lnTo>
                    <a:pt x="5052" y="2438"/>
                  </a:lnTo>
                  <a:lnTo>
                    <a:pt x="8246" y="5544"/>
                  </a:lnTo>
                  <a:lnTo>
                    <a:pt x="9585" y="8448"/>
                  </a:lnTo>
                  <a:lnTo>
                    <a:pt x="9004" y="10090"/>
                  </a:lnTo>
                  <a:lnTo>
                    <a:pt x="8562" y="10090"/>
                  </a:lnTo>
                  <a:lnTo>
                    <a:pt x="6782" y="8360"/>
                  </a:lnTo>
                  <a:cubicBezTo>
                    <a:pt x="6478" y="7792"/>
                    <a:pt x="4723" y="4471"/>
                    <a:pt x="4572" y="4231"/>
                  </a:cubicBezTo>
                  <a:cubicBezTo>
                    <a:pt x="4458" y="4067"/>
                    <a:pt x="3688" y="2614"/>
                    <a:pt x="3233" y="1731"/>
                  </a:cubicBezTo>
                  <a:lnTo>
                    <a:pt x="3158" y="1592"/>
                  </a:lnTo>
                  <a:lnTo>
                    <a:pt x="1743" y="1327"/>
                  </a:lnTo>
                  <a:lnTo>
                    <a:pt x="1238" y="632"/>
                  </a:lnTo>
                  <a:close/>
                  <a:moveTo>
                    <a:pt x="1" y="1"/>
                  </a:moveTo>
                  <a:lnTo>
                    <a:pt x="1390" y="1907"/>
                  </a:lnTo>
                  <a:lnTo>
                    <a:pt x="2741" y="2160"/>
                  </a:lnTo>
                  <a:cubicBezTo>
                    <a:pt x="3019" y="2690"/>
                    <a:pt x="3903" y="4370"/>
                    <a:pt x="4041" y="4584"/>
                  </a:cubicBezTo>
                  <a:cubicBezTo>
                    <a:pt x="4155" y="4748"/>
                    <a:pt x="5430" y="7135"/>
                    <a:pt x="6251" y="8701"/>
                  </a:cubicBezTo>
                  <a:lnTo>
                    <a:pt x="8297" y="10721"/>
                  </a:lnTo>
                  <a:lnTo>
                    <a:pt x="9433" y="10721"/>
                  </a:lnTo>
                  <a:lnTo>
                    <a:pt x="10254" y="8423"/>
                  </a:lnTo>
                  <a:lnTo>
                    <a:pt x="8789" y="5228"/>
                  </a:lnTo>
                  <a:lnTo>
                    <a:pt x="5443" y="1945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" name="Google Shape;3165;p42">
              <a:extLst>
                <a:ext uri="{FF2B5EF4-FFF2-40B4-BE49-F238E27FC236}">
                  <a16:creationId xmlns:a16="http://schemas.microsoft.com/office/drawing/2014/main" id="{400F39BF-89AE-0BDF-30B9-90CB7B883B20}"/>
                </a:ext>
              </a:extLst>
            </p:cNvPr>
            <p:cNvSpPr/>
            <p:nvPr/>
          </p:nvSpPr>
          <p:spPr>
            <a:xfrm>
              <a:off x="5873550" y="3662925"/>
              <a:ext cx="284775" cy="73250"/>
            </a:xfrm>
            <a:custGeom>
              <a:avLst/>
              <a:gdLst/>
              <a:ahLst/>
              <a:cxnLst/>
              <a:rect l="l" t="t" r="r" b="b"/>
              <a:pathLst>
                <a:path w="11391" h="2930" extrusionOk="0">
                  <a:moveTo>
                    <a:pt x="1150" y="0"/>
                  </a:moveTo>
                  <a:lnTo>
                    <a:pt x="1" y="998"/>
                  </a:lnTo>
                  <a:lnTo>
                    <a:pt x="2324" y="2058"/>
                  </a:lnTo>
                  <a:lnTo>
                    <a:pt x="5696" y="2930"/>
                  </a:lnTo>
                  <a:lnTo>
                    <a:pt x="11391" y="2930"/>
                  </a:lnTo>
                  <a:lnTo>
                    <a:pt x="8082" y="1667"/>
                  </a:lnTo>
                  <a:lnTo>
                    <a:pt x="5708" y="1667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" name="Google Shape;3166;p42">
              <a:extLst>
                <a:ext uri="{FF2B5EF4-FFF2-40B4-BE49-F238E27FC236}">
                  <a16:creationId xmlns:a16="http://schemas.microsoft.com/office/drawing/2014/main" id="{72595C90-AA9A-65E2-BFD4-CE7A1ABA4718}"/>
                </a:ext>
              </a:extLst>
            </p:cNvPr>
            <p:cNvSpPr/>
            <p:nvPr/>
          </p:nvSpPr>
          <p:spPr>
            <a:xfrm>
              <a:off x="5859050" y="3654075"/>
              <a:ext cx="342200" cy="90000"/>
            </a:xfrm>
            <a:custGeom>
              <a:avLst/>
              <a:gdLst/>
              <a:ahLst/>
              <a:cxnLst/>
              <a:rect l="l" t="t" r="r" b="b"/>
              <a:pathLst>
                <a:path w="13688" h="3600" extrusionOk="0">
                  <a:moveTo>
                    <a:pt x="1806" y="720"/>
                  </a:moveTo>
                  <a:lnTo>
                    <a:pt x="6187" y="2311"/>
                  </a:lnTo>
                  <a:lnTo>
                    <a:pt x="8599" y="2337"/>
                  </a:lnTo>
                  <a:lnTo>
                    <a:pt x="10266" y="2968"/>
                  </a:lnTo>
                  <a:lnTo>
                    <a:pt x="6314" y="2968"/>
                  </a:lnTo>
                  <a:lnTo>
                    <a:pt x="3043" y="2122"/>
                  </a:lnTo>
                  <a:lnTo>
                    <a:pt x="1174" y="1263"/>
                  </a:lnTo>
                  <a:lnTo>
                    <a:pt x="1806" y="720"/>
                  </a:lnTo>
                  <a:close/>
                  <a:moveTo>
                    <a:pt x="1667" y="1"/>
                  </a:moveTo>
                  <a:lnTo>
                    <a:pt x="0" y="1428"/>
                  </a:lnTo>
                  <a:lnTo>
                    <a:pt x="2829" y="2715"/>
                  </a:lnTo>
                  <a:lnTo>
                    <a:pt x="6200" y="3587"/>
                  </a:lnTo>
                  <a:lnTo>
                    <a:pt x="13688" y="3599"/>
                  </a:lnTo>
                  <a:lnTo>
                    <a:pt x="8763" y="1731"/>
                  </a:lnTo>
                  <a:lnTo>
                    <a:pt x="6352" y="170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" name="Google Shape;3167;p42">
              <a:extLst>
                <a:ext uri="{FF2B5EF4-FFF2-40B4-BE49-F238E27FC236}">
                  <a16:creationId xmlns:a16="http://schemas.microsoft.com/office/drawing/2014/main" id="{96C28B1C-3033-59CD-1A15-CA16DBC0ECCF}"/>
                </a:ext>
              </a:extLst>
            </p:cNvPr>
            <p:cNvSpPr/>
            <p:nvPr/>
          </p:nvSpPr>
          <p:spPr>
            <a:xfrm>
              <a:off x="6185775" y="3706475"/>
              <a:ext cx="137975" cy="31600"/>
            </a:xfrm>
            <a:custGeom>
              <a:avLst/>
              <a:gdLst/>
              <a:ahLst/>
              <a:cxnLst/>
              <a:rect l="l" t="t" r="r" b="b"/>
              <a:pathLst>
                <a:path w="5519" h="1264" extrusionOk="0">
                  <a:moveTo>
                    <a:pt x="3397" y="1"/>
                  </a:moveTo>
                  <a:lnTo>
                    <a:pt x="0" y="556"/>
                  </a:lnTo>
                  <a:lnTo>
                    <a:pt x="1818" y="1263"/>
                  </a:lnTo>
                  <a:lnTo>
                    <a:pt x="5518" y="556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" name="Google Shape;3168;p42">
              <a:extLst>
                <a:ext uri="{FF2B5EF4-FFF2-40B4-BE49-F238E27FC236}">
                  <a16:creationId xmlns:a16="http://schemas.microsoft.com/office/drawing/2014/main" id="{5BBFFCA6-1FE4-31FD-5ADF-7B579DCAC358}"/>
                </a:ext>
              </a:extLst>
            </p:cNvPr>
            <p:cNvSpPr/>
            <p:nvPr/>
          </p:nvSpPr>
          <p:spPr>
            <a:xfrm>
              <a:off x="6156100" y="3698600"/>
              <a:ext cx="203625" cy="47675"/>
            </a:xfrm>
            <a:custGeom>
              <a:avLst/>
              <a:gdLst/>
              <a:ahLst/>
              <a:cxnLst/>
              <a:rect l="l" t="t" r="r" b="b"/>
              <a:pathLst>
                <a:path w="8145" h="1907" extrusionOk="0">
                  <a:moveTo>
                    <a:pt x="4571" y="644"/>
                  </a:moveTo>
                  <a:lnTo>
                    <a:pt x="5278" y="821"/>
                  </a:lnTo>
                  <a:lnTo>
                    <a:pt x="3031" y="1250"/>
                  </a:lnTo>
                  <a:lnTo>
                    <a:pt x="2374" y="998"/>
                  </a:lnTo>
                  <a:lnTo>
                    <a:pt x="4571" y="644"/>
                  </a:lnTo>
                  <a:close/>
                  <a:moveTo>
                    <a:pt x="4596" y="0"/>
                  </a:moveTo>
                  <a:lnTo>
                    <a:pt x="0" y="745"/>
                  </a:lnTo>
                  <a:lnTo>
                    <a:pt x="2968" y="1907"/>
                  </a:lnTo>
                  <a:lnTo>
                    <a:pt x="8145" y="922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" name="Google Shape;3169;p42">
              <a:extLst>
                <a:ext uri="{FF2B5EF4-FFF2-40B4-BE49-F238E27FC236}">
                  <a16:creationId xmlns:a16="http://schemas.microsoft.com/office/drawing/2014/main" id="{79A3E2F7-E8F9-3469-4856-18E291981FDF}"/>
                </a:ext>
              </a:extLst>
            </p:cNvPr>
            <p:cNvSpPr/>
            <p:nvPr/>
          </p:nvSpPr>
          <p:spPr>
            <a:xfrm>
              <a:off x="6158300" y="3493725"/>
              <a:ext cx="139875" cy="161950"/>
            </a:xfrm>
            <a:custGeom>
              <a:avLst/>
              <a:gdLst/>
              <a:ahLst/>
              <a:cxnLst/>
              <a:rect l="l" t="t" r="r" b="b"/>
              <a:pathLst>
                <a:path w="5595" h="6478" extrusionOk="0">
                  <a:moveTo>
                    <a:pt x="3864" y="0"/>
                  </a:moveTo>
                  <a:lnTo>
                    <a:pt x="632" y="1579"/>
                  </a:lnTo>
                  <a:lnTo>
                    <a:pt x="1" y="4925"/>
                  </a:lnTo>
                  <a:lnTo>
                    <a:pt x="1099" y="6478"/>
                  </a:lnTo>
                  <a:lnTo>
                    <a:pt x="1730" y="4420"/>
                  </a:lnTo>
                  <a:lnTo>
                    <a:pt x="3473" y="6225"/>
                  </a:lnTo>
                  <a:lnTo>
                    <a:pt x="3473" y="4331"/>
                  </a:lnTo>
                  <a:lnTo>
                    <a:pt x="2678" y="3510"/>
                  </a:lnTo>
                  <a:lnTo>
                    <a:pt x="4104" y="2765"/>
                  </a:lnTo>
                  <a:lnTo>
                    <a:pt x="1895" y="2765"/>
                  </a:lnTo>
                  <a:lnTo>
                    <a:pt x="5594" y="1023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3" name="Google Shape;3170;p42">
              <a:extLst>
                <a:ext uri="{FF2B5EF4-FFF2-40B4-BE49-F238E27FC236}">
                  <a16:creationId xmlns:a16="http://schemas.microsoft.com/office/drawing/2014/main" id="{C9183BD3-8614-A38A-9558-05A6DBD975BF}"/>
                </a:ext>
              </a:extLst>
            </p:cNvPr>
            <p:cNvSpPr/>
            <p:nvPr/>
          </p:nvSpPr>
          <p:spPr>
            <a:xfrm>
              <a:off x="6149775" y="3484875"/>
              <a:ext cx="165125" cy="188175"/>
            </a:xfrm>
            <a:custGeom>
              <a:avLst/>
              <a:gdLst/>
              <a:ahLst/>
              <a:cxnLst/>
              <a:rect l="l" t="t" r="r" b="b"/>
              <a:pathLst>
                <a:path w="6605" h="7527" extrusionOk="0">
                  <a:moveTo>
                    <a:pt x="4193" y="708"/>
                  </a:moveTo>
                  <a:lnTo>
                    <a:pt x="5266" y="1339"/>
                  </a:lnTo>
                  <a:lnTo>
                    <a:pt x="1023" y="3334"/>
                  </a:lnTo>
                  <a:lnTo>
                    <a:pt x="1023" y="3334"/>
                  </a:lnTo>
                  <a:lnTo>
                    <a:pt x="1251" y="2147"/>
                  </a:lnTo>
                  <a:lnTo>
                    <a:pt x="4193" y="708"/>
                  </a:lnTo>
                  <a:close/>
                  <a:moveTo>
                    <a:pt x="3157" y="3423"/>
                  </a:moveTo>
                  <a:lnTo>
                    <a:pt x="2501" y="3776"/>
                  </a:lnTo>
                  <a:lnTo>
                    <a:pt x="3486" y="4812"/>
                  </a:lnTo>
                  <a:lnTo>
                    <a:pt x="3486" y="5796"/>
                  </a:lnTo>
                  <a:lnTo>
                    <a:pt x="1933" y="4168"/>
                  </a:lnTo>
                  <a:lnTo>
                    <a:pt x="1326" y="6125"/>
                  </a:lnTo>
                  <a:lnTo>
                    <a:pt x="670" y="5203"/>
                  </a:lnTo>
                  <a:lnTo>
                    <a:pt x="1011" y="3423"/>
                  </a:lnTo>
                  <a:close/>
                  <a:moveTo>
                    <a:pt x="4218" y="1"/>
                  </a:moveTo>
                  <a:lnTo>
                    <a:pt x="683" y="1718"/>
                  </a:lnTo>
                  <a:lnTo>
                    <a:pt x="1" y="5354"/>
                  </a:lnTo>
                  <a:lnTo>
                    <a:pt x="1554" y="7526"/>
                  </a:lnTo>
                  <a:lnTo>
                    <a:pt x="2210" y="5392"/>
                  </a:lnTo>
                  <a:lnTo>
                    <a:pt x="4117" y="7375"/>
                  </a:lnTo>
                  <a:lnTo>
                    <a:pt x="4117" y="4572"/>
                  </a:lnTo>
                  <a:lnTo>
                    <a:pt x="3536" y="3953"/>
                  </a:lnTo>
                  <a:lnTo>
                    <a:pt x="5708" y="2804"/>
                  </a:lnTo>
                  <a:lnTo>
                    <a:pt x="3650" y="2804"/>
                  </a:lnTo>
                  <a:lnTo>
                    <a:pt x="6605" y="1415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4" name="Google Shape;3171;p42">
              <a:extLst>
                <a:ext uri="{FF2B5EF4-FFF2-40B4-BE49-F238E27FC236}">
                  <a16:creationId xmlns:a16="http://schemas.microsoft.com/office/drawing/2014/main" id="{33B00605-2A9E-E3ED-8295-910176DD2A78}"/>
                </a:ext>
              </a:extLst>
            </p:cNvPr>
            <p:cNvSpPr/>
            <p:nvPr/>
          </p:nvSpPr>
          <p:spPr>
            <a:xfrm>
              <a:off x="5945525" y="3367450"/>
              <a:ext cx="213125" cy="254775"/>
            </a:xfrm>
            <a:custGeom>
              <a:avLst/>
              <a:gdLst/>
              <a:ahLst/>
              <a:cxnLst/>
              <a:rect l="l" t="t" r="r" b="b"/>
              <a:pathLst>
                <a:path w="8525" h="10191" extrusionOk="0">
                  <a:moveTo>
                    <a:pt x="6542" y="0"/>
                  </a:moveTo>
                  <a:lnTo>
                    <a:pt x="3941" y="3119"/>
                  </a:lnTo>
                  <a:lnTo>
                    <a:pt x="2817" y="5291"/>
                  </a:lnTo>
                  <a:lnTo>
                    <a:pt x="935" y="5291"/>
                  </a:lnTo>
                  <a:lnTo>
                    <a:pt x="1" y="6869"/>
                  </a:lnTo>
                  <a:lnTo>
                    <a:pt x="1491" y="9067"/>
                  </a:lnTo>
                  <a:lnTo>
                    <a:pt x="2817" y="9546"/>
                  </a:lnTo>
                  <a:lnTo>
                    <a:pt x="4686" y="9344"/>
                  </a:lnTo>
                  <a:lnTo>
                    <a:pt x="6049" y="10190"/>
                  </a:lnTo>
                  <a:lnTo>
                    <a:pt x="7363" y="6516"/>
                  </a:lnTo>
                  <a:lnTo>
                    <a:pt x="8524" y="4874"/>
                  </a:lnTo>
                  <a:lnTo>
                    <a:pt x="7653" y="3384"/>
                  </a:lnTo>
                  <a:lnTo>
                    <a:pt x="8512" y="2134"/>
                  </a:lnTo>
                  <a:lnTo>
                    <a:pt x="6542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5" name="Google Shape;3172;p42">
              <a:extLst>
                <a:ext uri="{FF2B5EF4-FFF2-40B4-BE49-F238E27FC236}">
                  <a16:creationId xmlns:a16="http://schemas.microsoft.com/office/drawing/2014/main" id="{8D0F28F5-23A9-E362-37DC-57CFBD0BA43B}"/>
                </a:ext>
              </a:extLst>
            </p:cNvPr>
            <p:cNvSpPr/>
            <p:nvPr/>
          </p:nvSpPr>
          <p:spPr>
            <a:xfrm>
              <a:off x="5936075" y="3355775"/>
              <a:ext cx="232350" cy="278450"/>
            </a:xfrm>
            <a:custGeom>
              <a:avLst/>
              <a:gdLst/>
              <a:ahLst/>
              <a:cxnLst/>
              <a:rect l="l" t="t" r="r" b="b"/>
              <a:pathLst>
                <a:path w="9294" h="11138" extrusionOk="0">
                  <a:moveTo>
                    <a:pt x="6932" y="947"/>
                  </a:moveTo>
                  <a:lnTo>
                    <a:pt x="8486" y="2627"/>
                  </a:lnTo>
                  <a:lnTo>
                    <a:pt x="7652" y="3839"/>
                  </a:lnTo>
                  <a:lnTo>
                    <a:pt x="8523" y="5329"/>
                  </a:lnTo>
                  <a:lnTo>
                    <a:pt x="7475" y="6806"/>
                  </a:lnTo>
                  <a:lnTo>
                    <a:pt x="6263" y="10190"/>
                  </a:lnTo>
                  <a:lnTo>
                    <a:pt x="5139" y="9496"/>
                  </a:lnTo>
                  <a:lnTo>
                    <a:pt x="3220" y="9685"/>
                  </a:lnTo>
                  <a:lnTo>
                    <a:pt x="2071" y="9281"/>
                  </a:lnTo>
                  <a:lnTo>
                    <a:pt x="745" y="7324"/>
                  </a:lnTo>
                  <a:lnTo>
                    <a:pt x="1490" y="6074"/>
                  </a:lnTo>
                  <a:lnTo>
                    <a:pt x="3384" y="6074"/>
                  </a:lnTo>
                  <a:lnTo>
                    <a:pt x="4584" y="3763"/>
                  </a:lnTo>
                  <a:lnTo>
                    <a:pt x="6932" y="947"/>
                  </a:lnTo>
                  <a:close/>
                  <a:moveTo>
                    <a:pt x="6907" y="0"/>
                  </a:moveTo>
                  <a:lnTo>
                    <a:pt x="4079" y="3397"/>
                  </a:lnTo>
                  <a:lnTo>
                    <a:pt x="3005" y="5442"/>
                  </a:lnTo>
                  <a:lnTo>
                    <a:pt x="1137" y="5442"/>
                  </a:lnTo>
                  <a:lnTo>
                    <a:pt x="0" y="7336"/>
                  </a:lnTo>
                  <a:lnTo>
                    <a:pt x="1667" y="9799"/>
                  </a:lnTo>
                  <a:lnTo>
                    <a:pt x="3157" y="10329"/>
                  </a:lnTo>
                  <a:lnTo>
                    <a:pt x="4988" y="10140"/>
                  </a:lnTo>
                  <a:lnTo>
                    <a:pt x="6591" y="11137"/>
                  </a:lnTo>
                  <a:lnTo>
                    <a:pt x="8018" y="7147"/>
                  </a:lnTo>
                  <a:lnTo>
                    <a:pt x="9281" y="5379"/>
                  </a:lnTo>
                  <a:lnTo>
                    <a:pt x="8397" y="3877"/>
                  </a:lnTo>
                  <a:lnTo>
                    <a:pt x="9294" y="2576"/>
                  </a:lnTo>
                  <a:lnTo>
                    <a:pt x="690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6" name="Google Shape;3173;p42">
              <a:extLst>
                <a:ext uri="{FF2B5EF4-FFF2-40B4-BE49-F238E27FC236}">
                  <a16:creationId xmlns:a16="http://schemas.microsoft.com/office/drawing/2014/main" id="{22092C1E-B661-BA9E-D1BB-9637B475E969}"/>
                </a:ext>
              </a:extLst>
            </p:cNvPr>
            <p:cNvSpPr/>
            <p:nvPr/>
          </p:nvSpPr>
          <p:spPr>
            <a:xfrm>
              <a:off x="6429775" y="3529075"/>
              <a:ext cx="453650" cy="254450"/>
            </a:xfrm>
            <a:custGeom>
              <a:avLst/>
              <a:gdLst/>
              <a:ahLst/>
              <a:cxnLst/>
              <a:rect l="l" t="t" r="r" b="b"/>
              <a:pathLst>
                <a:path w="18146" h="10178" extrusionOk="0">
                  <a:moveTo>
                    <a:pt x="1794" y="0"/>
                  </a:moveTo>
                  <a:lnTo>
                    <a:pt x="1" y="745"/>
                  </a:lnTo>
                  <a:lnTo>
                    <a:pt x="1705" y="2576"/>
                  </a:lnTo>
                  <a:lnTo>
                    <a:pt x="2223" y="4496"/>
                  </a:lnTo>
                  <a:lnTo>
                    <a:pt x="4281" y="4496"/>
                  </a:lnTo>
                  <a:lnTo>
                    <a:pt x="5847" y="5039"/>
                  </a:lnTo>
                  <a:lnTo>
                    <a:pt x="5847" y="6705"/>
                  </a:lnTo>
                  <a:lnTo>
                    <a:pt x="8764" y="8915"/>
                  </a:lnTo>
                  <a:lnTo>
                    <a:pt x="11214" y="8915"/>
                  </a:lnTo>
                  <a:lnTo>
                    <a:pt x="12236" y="7412"/>
                  </a:lnTo>
                  <a:lnTo>
                    <a:pt x="14055" y="8120"/>
                  </a:lnTo>
                  <a:lnTo>
                    <a:pt x="15633" y="10178"/>
                  </a:lnTo>
                  <a:lnTo>
                    <a:pt x="18146" y="10178"/>
                  </a:lnTo>
                  <a:lnTo>
                    <a:pt x="14522" y="5443"/>
                  </a:lnTo>
                  <a:lnTo>
                    <a:pt x="10431" y="3157"/>
                  </a:lnTo>
                  <a:lnTo>
                    <a:pt x="5531" y="1819"/>
                  </a:lnTo>
                  <a:lnTo>
                    <a:pt x="3650" y="2652"/>
                  </a:lnTo>
                  <a:lnTo>
                    <a:pt x="3094" y="73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7" name="Google Shape;3174;p42">
              <a:extLst>
                <a:ext uri="{FF2B5EF4-FFF2-40B4-BE49-F238E27FC236}">
                  <a16:creationId xmlns:a16="http://schemas.microsoft.com/office/drawing/2014/main" id="{1ACF55AE-D487-4F08-A19E-54C839FC8D99}"/>
                </a:ext>
              </a:extLst>
            </p:cNvPr>
            <p:cNvSpPr/>
            <p:nvPr/>
          </p:nvSpPr>
          <p:spPr>
            <a:xfrm>
              <a:off x="6416200" y="3519925"/>
              <a:ext cx="483325" cy="271500"/>
            </a:xfrm>
            <a:custGeom>
              <a:avLst/>
              <a:gdLst/>
              <a:ahLst/>
              <a:cxnLst/>
              <a:rect l="l" t="t" r="r" b="b"/>
              <a:pathLst>
                <a:path w="19333" h="10860" extrusionOk="0">
                  <a:moveTo>
                    <a:pt x="2312" y="707"/>
                  </a:moveTo>
                  <a:lnTo>
                    <a:pt x="3372" y="1313"/>
                  </a:lnTo>
                  <a:lnTo>
                    <a:pt x="3991" y="3447"/>
                  </a:lnTo>
                  <a:lnTo>
                    <a:pt x="6112" y="2513"/>
                  </a:lnTo>
                  <a:lnTo>
                    <a:pt x="10860" y="3814"/>
                  </a:lnTo>
                  <a:lnTo>
                    <a:pt x="14863" y="6061"/>
                  </a:lnTo>
                  <a:lnTo>
                    <a:pt x="18058" y="10228"/>
                  </a:lnTo>
                  <a:lnTo>
                    <a:pt x="16328" y="10228"/>
                  </a:lnTo>
                  <a:lnTo>
                    <a:pt x="14787" y="8233"/>
                  </a:lnTo>
                  <a:lnTo>
                    <a:pt x="12653" y="7400"/>
                  </a:lnTo>
                  <a:lnTo>
                    <a:pt x="11580" y="8965"/>
                  </a:lnTo>
                  <a:lnTo>
                    <a:pt x="9408" y="8965"/>
                  </a:lnTo>
                  <a:lnTo>
                    <a:pt x="6706" y="6920"/>
                  </a:lnTo>
                  <a:lnTo>
                    <a:pt x="6706" y="5177"/>
                  </a:lnTo>
                  <a:lnTo>
                    <a:pt x="4913" y="4571"/>
                  </a:lnTo>
                  <a:lnTo>
                    <a:pt x="3006" y="4546"/>
                  </a:lnTo>
                  <a:lnTo>
                    <a:pt x="2526" y="2778"/>
                  </a:lnTo>
                  <a:lnTo>
                    <a:pt x="1074" y="1225"/>
                  </a:lnTo>
                  <a:lnTo>
                    <a:pt x="2312" y="707"/>
                  </a:lnTo>
                  <a:close/>
                  <a:moveTo>
                    <a:pt x="2362" y="0"/>
                  </a:moveTo>
                  <a:lnTo>
                    <a:pt x="1" y="998"/>
                  </a:lnTo>
                  <a:lnTo>
                    <a:pt x="1958" y="3094"/>
                  </a:lnTo>
                  <a:lnTo>
                    <a:pt x="2526" y="5177"/>
                  </a:lnTo>
                  <a:lnTo>
                    <a:pt x="4761" y="5177"/>
                  </a:lnTo>
                  <a:lnTo>
                    <a:pt x="6074" y="5632"/>
                  </a:lnTo>
                  <a:lnTo>
                    <a:pt x="6074" y="7223"/>
                  </a:lnTo>
                  <a:lnTo>
                    <a:pt x="9206" y="9597"/>
                  </a:lnTo>
                  <a:lnTo>
                    <a:pt x="11921" y="9597"/>
                  </a:lnTo>
                  <a:lnTo>
                    <a:pt x="12906" y="8170"/>
                  </a:lnTo>
                  <a:lnTo>
                    <a:pt x="14396" y="8751"/>
                  </a:lnTo>
                  <a:lnTo>
                    <a:pt x="16025" y="10859"/>
                  </a:lnTo>
                  <a:lnTo>
                    <a:pt x="19333" y="10859"/>
                  </a:lnTo>
                  <a:lnTo>
                    <a:pt x="15317" y="5607"/>
                  </a:lnTo>
                  <a:lnTo>
                    <a:pt x="11125" y="3245"/>
                  </a:lnTo>
                  <a:lnTo>
                    <a:pt x="6049" y="1844"/>
                  </a:lnTo>
                  <a:lnTo>
                    <a:pt x="4395" y="2576"/>
                  </a:lnTo>
                  <a:lnTo>
                    <a:pt x="3903" y="88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" name="Google Shape;3175;p42">
              <a:extLst>
                <a:ext uri="{FF2B5EF4-FFF2-40B4-BE49-F238E27FC236}">
                  <a16:creationId xmlns:a16="http://schemas.microsoft.com/office/drawing/2014/main" id="{0EF12CF8-B589-8676-7782-70F841C571FD}"/>
                </a:ext>
              </a:extLst>
            </p:cNvPr>
            <p:cNvSpPr/>
            <p:nvPr/>
          </p:nvSpPr>
          <p:spPr>
            <a:xfrm>
              <a:off x="5992575" y="3785400"/>
              <a:ext cx="867500" cy="764650"/>
            </a:xfrm>
            <a:custGeom>
              <a:avLst/>
              <a:gdLst/>
              <a:ahLst/>
              <a:cxnLst/>
              <a:rect l="l" t="t" r="r" b="b"/>
              <a:pathLst>
                <a:path w="34700" h="30586" extrusionOk="0">
                  <a:moveTo>
                    <a:pt x="18082" y="1"/>
                  </a:moveTo>
                  <a:lnTo>
                    <a:pt x="15494" y="2602"/>
                  </a:lnTo>
                  <a:lnTo>
                    <a:pt x="13953" y="3574"/>
                  </a:lnTo>
                  <a:lnTo>
                    <a:pt x="12577" y="3006"/>
                  </a:lnTo>
                  <a:lnTo>
                    <a:pt x="9976" y="5430"/>
                  </a:lnTo>
                  <a:lnTo>
                    <a:pt x="8195" y="7627"/>
                  </a:lnTo>
                  <a:lnTo>
                    <a:pt x="4950" y="9572"/>
                  </a:lnTo>
                  <a:lnTo>
                    <a:pt x="1617" y="10228"/>
                  </a:lnTo>
                  <a:lnTo>
                    <a:pt x="0" y="12779"/>
                  </a:lnTo>
                  <a:lnTo>
                    <a:pt x="0" y="15999"/>
                  </a:lnTo>
                  <a:lnTo>
                    <a:pt x="973" y="20835"/>
                  </a:lnTo>
                  <a:lnTo>
                    <a:pt x="480" y="22704"/>
                  </a:lnTo>
                  <a:lnTo>
                    <a:pt x="1857" y="24244"/>
                  </a:lnTo>
                  <a:lnTo>
                    <a:pt x="5481" y="23424"/>
                  </a:lnTo>
                  <a:lnTo>
                    <a:pt x="9408" y="22211"/>
                  </a:lnTo>
                  <a:lnTo>
                    <a:pt x="12223" y="20999"/>
                  </a:lnTo>
                  <a:lnTo>
                    <a:pt x="16214" y="21365"/>
                  </a:lnTo>
                  <a:lnTo>
                    <a:pt x="18070" y="24964"/>
                  </a:lnTo>
                  <a:lnTo>
                    <a:pt x="20103" y="23184"/>
                  </a:lnTo>
                  <a:lnTo>
                    <a:pt x="20911" y="26833"/>
                  </a:lnTo>
                  <a:cubicBezTo>
                    <a:pt x="20911" y="26833"/>
                    <a:pt x="21719" y="29421"/>
                    <a:pt x="22047" y="29421"/>
                  </a:cubicBezTo>
                  <a:cubicBezTo>
                    <a:pt x="22349" y="29421"/>
                    <a:pt x="23677" y="30586"/>
                    <a:pt x="24015" y="30586"/>
                  </a:cubicBezTo>
                  <a:cubicBezTo>
                    <a:pt x="24045" y="30586"/>
                    <a:pt x="24067" y="30577"/>
                    <a:pt x="24080" y="30558"/>
                  </a:cubicBezTo>
                  <a:cubicBezTo>
                    <a:pt x="24232" y="30318"/>
                    <a:pt x="25621" y="29990"/>
                    <a:pt x="25621" y="29990"/>
                  </a:cubicBezTo>
                  <a:lnTo>
                    <a:pt x="28133" y="30229"/>
                  </a:lnTo>
                  <a:cubicBezTo>
                    <a:pt x="28133" y="30229"/>
                    <a:pt x="30735" y="28045"/>
                    <a:pt x="30735" y="27729"/>
                  </a:cubicBezTo>
                  <a:cubicBezTo>
                    <a:pt x="30735" y="27401"/>
                    <a:pt x="32831" y="23348"/>
                    <a:pt x="32831" y="23348"/>
                  </a:cubicBezTo>
                  <a:lnTo>
                    <a:pt x="34371" y="19699"/>
                  </a:lnTo>
                  <a:lnTo>
                    <a:pt x="34700" y="14193"/>
                  </a:lnTo>
                  <a:lnTo>
                    <a:pt x="31303" y="8107"/>
                  </a:lnTo>
                  <a:lnTo>
                    <a:pt x="30078" y="5114"/>
                  </a:lnTo>
                  <a:lnTo>
                    <a:pt x="29434" y="3081"/>
                  </a:lnTo>
                  <a:lnTo>
                    <a:pt x="27654" y="1"/>
                  </a:lnTo>
                  <a:lnTo>
                    <a:pt x="26025" y="3410"/>
                  </a:lnTo>
                  <a:lnTo>
                    <a:pt x="26113" y="4950"/>
                  </a:lnTo>
                  <a:lnTo>
                    <a:pt x="24333" y="6251"/>
                  </a:lnTo>
                  <a:lnTo>
                    <a:pt x="21971" y="4054"/>
                  </a:lnTo>
                  <a:lnTo>
                    <a:pt x="22224" y="1301"/>
                  </a:lnTo>
                  <a:lnTo>
                    <a:pt x="18082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" name="Google Shape;3176;p42">
              <a:extLst>
                <a:ext uri="{FF2B5EF4-FFF2-40B4-BE49-F238E27FC236}">
                  <a16:creationId xmlns:a16="http://schemas.microsoft.com/office/drawing/2014/main" id="{96CFB35C-EF19-3B5E-3BF9-203A6071215A}"/>
                </a:ext>
              </a:extLst>
            </p:cNvPr>
            <p:cNvSpPr/>
            <p:nvPr/>
          </p:nvSpPr>
          <p:spPr>
            <a:xfrm>
              <a:off x="5985000" y="3768350"/>
              <a:ext cx="883600" cy="789850"/>
            </a:xfrm>
            <a:custGeom>
              <a:avLst/>
              <a:gdLst/>
              <a:ahLst/>
              <a:cxnLst/>
              <a:rect l="l" t="t" r="r" b="b"/>
              <a:pathLst>
                <a:path w="35344" h="31594" extrusionOk="0">
                  <a:moveTo>
                    <a:pt x="18474" y="1049"/>
                  </a:moveTo>
                  <a:lnTo>
                    <a:pt x="22186" y="2210"/>
                  </a:lnTo>
                  <a:lnTo>
                    <a:pt x="21946" y="4862"/>
                  </a:lnTo>
                  <a:lnTo>
                    <a:pt x="24598" y="7337"/>
                  </a:lnTo>
                  <a:lnTo>
                    <a:pt x="26732" y="5784"/>
                  </a:lnTo>
                  <a:lnTo>
                    <a:pt x="26643" y="4155"/>
                  </a:lnTo>
                  <a:lnTo>
                    <a:pt x="27969" y="1364"/>
                  </a:lnTo>
                  <a:lnTo>
                    <a:pt x="29447" y="3890"/>
                  </a:lnTo>
                  <a:lnTo>
                    <a:pt x="30091" y="5910"/>
                  </a:lnTo>
                  <a:lnTo>
                    <a:pt x="31315" y="8941"/>
                  </a:lnTo>
                  <a:lnTo>
                    <a:pt x="34674" y="14938"/>
                  </a:lnTo>
                  <a:lnTo>
                    <a:pt x="34359" y="20305"/>
                  </a:lnTo>
                  <a:lnTo>
                    <a:pt x="32856" y="23891"/>
                  </a:lnTo>
                  <a:cubicBezTo>
                    <a:pt x="31530" y="26442"/>
                    <a:pt x="30810" y="27932"/>
                    <a:pt x="30722" y="28336"/>
                  </a:cubicBezTo>
                  <a:cubicBezTo>
                    <a:pt x="30583" y="28601"/>
                    <a:pt x="29396" y="29687"/>
                    <a:pt x="28335" y="30596"/>
                  </a:cubicBezTo>
                  <a:lnTo>
                    <a:pt x="25898" y="30356"/>
                  </a:lnTo>
                  <a:lnTo>
                    <a:pt x="25848" y="30369"/>
                  </a:lnTo>
                  <a:cubicBezTo>
                    <a:pt x="25052" y="30558"/>
                    <a:pt x="24522" y="30747"/>
                    <a:pt x="24257" y="30937"/>
                  </a:cubicBezTo>
                  <a:cubicBezTo>
                    <a:pt x="23979" y="30773"/>
                    <a:pt x="23714" y="30596"/>
                    <a:pt x="23461" y="30406"/>
                  </a:cubicBezTo>
                  <a:cubicBezTo>
                    <a:pt x="22931" y="30028"/>
                    <a:pt x="22666" y="29851"/>
                    <a:pt x="22464" y="29800"/>
                  </a:cubicBezTo>
                  <a:cubicBezTo>
                    <a:pt x="22262" y="29560"/>
                    <a:pt x="21832" y="28411"/>
                    <a:pt x="21517" y="27439"/>
                  </a:cubicBezTo>
                  <a:lnTo>
                    <a:pt x="20595" y="23272"/>
                  </a:lnTo>
                  <a:lnTo>
                    <a:pt x="18474" y="25141"/>
                  </a:lnTo>
                  <a:lnTo>
                    <a:pt x="16706" y="21744"/>
                  </a:lnTo>
                  <a:lnTo>
                    <a:pt x="12463" y="21353"/>
                  </a:lnTo>
                  <a:lnTo>
                    <a:pt x="9610" y="22590"/>
                  </a:lnTo>
                  <a:lnTo>
                    <a:pt x="5708" y="23803"/>
                  </a:lnTo>
                  <a:lnTo>
                    <a:pt x="2261" y="24573"/>
                  </a:lnTo>
                  <a:lnTo>
                    <a:pt x="1124" y="23297"/>
                  </a:lnTo>
                  <a:lnTo>
                    <a:pt x="1591" y="21530"/>
                  </a:lnTo>
                  <a:lnTo>
                    <a:pt x="619" y="16681"/>
                  </a:lnTo>
                  <a:lnTo>
                    <a:pt x="619" y="13537"/>
                  </a:lnTo>
                  <a:lnTo>
                    <a:pt x="2109" y="11188"/>
                  </a:lnTo>
                  <a:lnTo>
                    <a:pt x="5316" y="10557"/>
                  </a:lnTo>
                  <a:lnTo>
                    <a:pt x="8662" y="8574"/>
                  </a:lnTo>
                  <a:lnTo>
                    <a:pt x="10493" y="6352"/>
                  </a:lnTo>
                  <a:lnTo>
                    <a:pt x="12943" y="4054"/>
                  </a:lnTo>
                  <a:lnTo>
                    <a:pt x="14282" y="4609"/>
                  </a:lnTo>
                  <a:lnTo>
                    <a:pt x="15961" y="3549"/>
                  </a:lnTo>
                  <a:lnTo>
                    <a:pt x="18474" y="1049"/>
                  </a:lnTo>
                  <a:close/>
                  <a:moveTo>
                    <a:pt x="27944" y="1"/>
                  </a:moveTo>
                  <a:lnTo>
                    <a:pt x="26025" y="4016"/>
                  </a:lnTo>
                  <a:lnTo>
                    <a:pt x="26100" y="5468"/>
                  </a:lnTo>
                  <a:lnTo>
                    <a:pt x="24674" y="6516"/>
                  </a:lnTo>
                  <a:lnTo>
                    <a:pt x="22615" y="4609"/>
                  </a:lnTo>
                  <a:lnTo>
                    <a:pt x="22868" y="1756"/>
                  </a:lnTo>
                  <a:lnTo>
                    <a:pt x="18310" y="316"/>
                  </a:lnTo>
                  <a:lnTo>
                    <a:pt x="15607" y="3018"/>
                  </a:lnTo>
                  <a:lnTo>
                    <a:pt x="14231" y="3890"/>
                  </a:lnTo>
                  <a:lnTo>
                    <a:pt x="12817" y="3309"/>
                  </a:lnTo>
                  <a:lnTo>
                    <a:pt x="10039" y="5910"/>
                  </a:lnTo>
                  <a:lnTo>
                    <a:pt x="8296" y="8057"/>
                  </a:lnTo>
                  <a:lnTo>
                    <a:pt x="5152" y="9951"/>
                  </a:lnTo>
                  <a:lnTo>
                    <a:pt x="1743" y="10633"/>
                  </a:lnTo>
                  <a:lnTo>
                    <a:pt x="0" y="13360"/>
                  </a:lnTo>
                  <a:lnTo>
                    <a:pt x="0" y="16744"/>
                  </a:lnTo>
                  <a:lnTo>
                    <a:pt x="947" y="21504"/>
                  </a:lnTo>
                  <a:lnTo>
                    <a:pt x="430" y="23462"/>
                  </a:lnTo>
                  <a:lnTo>
                    <a:pt x="2046" y="25267"/>
                  </a:lnTo>
                  <a:lnTo>
                    <a:pt x="5872" y="24409"/>
                  </a:lnTo>
                  <a:lnTo>
                    <a:pt x="9824" y="23184"/>
                  </a:lnTo>
                  <a:lnTo>
                    <a:pt x="12564" y="21997"/>
                  </a:lnTo>
                  <a:lnTo>
                    <a:pt x="16314" y="22338"/>
                  </a:lnTo>
                  <a:lnTo>
                    <a:pt x="18284" y="26151"/>
                  </a:lnTo>
                  <a:lnTo>
                    <a:pt x="20216" y="24459"/>
                  </a:lnTo>
                  <a:lnTo>
                    <a:pt x="20923" y="27616"/>
                  </a:lnTo>
                  <a:cubicBezTo>
                    <a:pt x="21795" y="30419"/>
                    <a:pt x="22136" y="30419"/>
                    <a:pt x="22325" y="30419"/>
                  </a:cubicBezTo>
                  <a:cubicBezTo>
                    <a:pt x="22590" y="30571"/>
                    <a:pt x="22855" y="30735"/>
                    <a:pt x="23095" y="30924"/>
                  </a:cubicBezTo>
                  <a:cubicBezTo>
                    <a:pt x="23752" y="31391"/>
                    <a:pt x="24067" y="31593"/>
                    <a:pt x="24320" y="31593"/>
                  </a:cubicBezTo>
                  <a:cubicBezTo>
                    <a:pt x="24345" y="31581"/>
                    <a:pt x="24383" y="31581"/>
                    <a:pt x="24421" y="31568"/>
                  </a:cubicBezTo>
                  <a:cubicBezTo>
                    <a:pt x="24509" y="31555"/>
                    <a:pt x="24598" y="31505"/>
                    <a:pt x="24648" y="31429"/>
                  </a:cubicBezTo>
                  <a:cubicBezTo>
                    <a:pt x="24749" y="31341"/>
                    <a:pt x="25355" y="31126"/>
                    <a:pt x="25962" y="30987"/>
                  </a:cubicBezTo>
                  <a:lnTo>
                    <a:pt x="28563" y="31240"/>
                  </a:lnTo>
                  <a:lnTo>
                    <a:pt x="28664" y="31151"/>
                  </a:lnTo>
                  <a:cubicBezTo>
                    <a:pt x="31366" y="28866"/>
                    <a:pt x="31366" y="28550"/>
                    <a:pt x="31366" y="28424"/>
                  </a:cubicBezTo>
                  <a:cubicBezTo>
                    <a:pt x="31416" y="28146"/>
                    <a:pt x="32464" y="26037"/>
                    <a:pt x="33449" y="24143"/>
                  </a:cubicBezTo>
                  <a:lnTo>
                    <a:pt x="34990" y="20494"/>
                  </a:lnTo>
                  <a:lnTo>
                    <a:pt x="35343" y="14787"/>
                  </a:lnTo>
                  <a:lnTo>
                    <a:pt x="31909" y="8663"/>
                  </a:lnTo>
                  <a:lnTo>
                    <a:pt x="30697" y="5683"/>
                  </a:lnTo>
                  <a:lnTo>
                    <a:pt x="30053" y="3662"/>
                  </a:lnTo>
                  <a:lnTo>
                    <a:pt x="2794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0" name="Google Shape;3177;p42">
              <a:extLst>
                <a:ext uri="{FF2B5EF4-FFF2-40B4-BE49-F238E27FC236}">
                  <a16:creationId xmlns:a16="http://schemas.microsoft.com/office/drawing/2014/main" id="{36E86F90-E44A-29EA-3109-A5158AD74B97}"/>
                </a:ext>
              </a:extLst>
            </p:cNvPr>
            <p:cNvSpPr/>
            <p:nvPr/>
          </p:nvSpPr>
          <p:spPr>
            <a:xfrm>
              <a:off x="6575950" y="4616250"/>
              <a:ext cx="97550" cy="109575"/>
            </a:xfrm>
            <a:custGeom>
              <a:avLst/>
              <a:gdLst/>
              <a:ahLst/>
              <a:cxnLst/>
              <a:rect l="l" t="t" r="r" b="b"/>
              <a:pathLst>
                <a:path w="3902" h="4383" extrusionOk="0">
                  <a:moveTo>
                    <a:pt x="303" y="1"/>
                  </a:moveTo>
                  <a:lnTo>
                    <a:pt x="0" y="430"/>
                  </a:lnTo>
                  <a:lnTo>
                    <a:pt x="0" y="2955"/>
                  </a:lnTo>
                  <a:lnTo>
                    <a:pt x="1326" y="4382"/>
                  </a:lnTo>
                  <a:lnTo>
                    <a:pt x="3498" y="2753"/>
                  </a:lnTo>
                  <a:lnTo>
                    <a:pt x="3902" y="430"/>
                  </a:lnTo>
                  <a:lnTo>
                    <a:pt x="2273" y="121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1" name="Google Shape;3178;p42">
              <a:extLst>
                <a:ext uri="{FF2B5EF4-FFF2-40B4-BE49-F238E27FC236}">
                  <a16:creationId xmlns:a16="http://schemas.microsoft.com/office/drawing/2014/main" id="{43726BD0-07B2-C37D-45AD-EB83269428C8}"/>
                </a:ext>
              </a:extLst>
            </p:cNvPr>
            <p:cNvSpPr/>
            <p:nvPr/>
          </p:nvSpPr>
          <p:spPr>
            <a:xfrm>
              <a:off x="6568050" y="4609625"/>
              <a:ext cx="115875" cy="126600"/>
            </a:xfrm>
            <a:custGeom>
              <a:avLst/>
              <a:gdLst/>
              <a:ahLst/>
              <a:cxnLst/>
              <a:rect l="l" t="t" r="r" b="b"/>
              <a:pathLst>
                <a:path w="4635" h="5064" extrusionOk="0">
                  <a:moveTo>
                    <a:pt x="783" y="1"/>
                  </a:moveTo>
                  <a:lnTo>
                    <a:pt x="455" y="531"/>
                  </a:lnTo>
                  <a:lnTo>
                    <a:pt x="2564" y="1844"/>
                  </a:lnTo>
                  <a:lnTo>
                    <a:pt x="3814" y="1251"/>
                  </a:lnTo>
                  <a:lnTo>
                    <a:pt x="3536" y="2842"/>
                  </a:lnTo>
                  <a:lnTo>
                    <a:pt x="1680" y="4218"/>
                  </a:lnTo>
                  <a:lnTo>
                    <a:pt x="632" y="3094"/>
                  </a:lnTo>
                  <a:lnTo>
                    <a:pt x="632" y="695"/>
                  </a:lnTo>
                  <a:lnTo>
                    <a:pt x="0" y="695"/>
                  </a:lnTo>
                  <a:lnTo>
                    <a:pt x="0" y="3347"/>
                  </a:lnTo>
                  <a:lnTo>
                    <a:pt x="1592" y="5064"/>
                  </a:lnTo>
                  <a:lnTo>
                    <a:pt x="4104" y="3208"/>
                  </a:lnTo>
                  <a:lnTo>
                    <a:pt x="4635" y="139"/>
                  </a:lnTo>
                  <a:lnTo>
                    <a:pt x="2602" y="1124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2" name="Google Shape;3179;p42">
              <a:extLst>
                <a:ext uri="{FF2B5EF4-FFF2-40B4-BE49-F238E27FC236}">
                  <a16:creationId xmlns:a16="http://schemas.microsoft.com/office/drawing/2014/main" id="{AD0698C8-5E7E-EFF8-AFFC-6E2AEBCDB15F}"/>
                </a:ext>
              </a:extLst>
            </p:cNvPr>
            <p:cNvSpPr/>
            <p:nvPr/>
          </p:nvSpPr>
          <p:spPr>
            <a:xfrm>
              <a:off x="6995150" y="4713800"/>
              <a:ext cx="195750" cy="190700"/>
            </a:xfrm>
            <a:custGeom>
              <a:avLst/>
              <a:gdLst/>
              <a:ahLst/>
              <a:cxnLst/>
              <a:rect l="l" t="t" r="r" b="b"/>
              <a:pathLst>
                <a:path w="7830" h="7628" extrusionOk="0">
                  <a:moveTo>
                    <a:pt x="6883" y="0"/>
                  </a:moveTo>
                  <a:lnTo>
                    <a:pt x="4648" y="1932"/>
                  </a:lnTo>
                  <a:lnTo>
                    <a:pt x="2615" y="2905"/>
                  </a:lnTo>
                  <a:lnTo>
                    <a:pt x="468" y="4660"/>
                  </a:lnTo>
                  <a:lnTo>
                    <a:pt x="1" y="5859"/>
                  </a:lnTo>
                  <a:lnTo>
                    <a:pt x="1958" y="7627"/>
                  </a:lnTo>
                  <a:lnTo>
                    <a:pt x="4471" y="4622"/>
                  </a:lnTo>
                  <a:lnTo>
                    <a:pt x="6921" y="2425"/>
                  </a:lnTo>
                  <a:lnTo>
                    <a:pt x="7830" y="1124"/>
                  </a:lnTo>
                  <a:lnTo>
                    <a:pt x="783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3" name="Google Shape;3180;p42">
              <a:extLst>
                <a:ext uri="{FF2B5EF4-FFF2-40B4-BE49-F238E27FC236}">
                  <a16:creationId xmlns:a16="http://schemas.microsoft.com/office/drawing/2014/main" id="{ECC26917-70CB-6937-6D04-016B3D3D10E4}"/>
                </a:ext>
              </a:extLst>
            </p:cNvPr>
            <p:cNvSpPr/>
            <p:nvPr/>
          </p:nvSpPr>
          <p:spPr>
            <a:xfrm>
              <a:off x="6985700" y="4705900"/>
              <a:ext cx="213100" cy="209650"/>
            </a:xfrm>
            <a:custGeom>
              <a:avLst/>
              <a:gdLst/>
              <a:ahLst/>
              <a:cxnLst/>
              <a:rect l="l" t="t" r="r" b="b"/>
              <a:pathLst>
                <a:path w="8524" h="8386" extrusionOk="0">
                  <a:moveTo>
                    <a:pt x="7905" y="632"/>
                  </a:moveTo>
                  <a:lnTo>
                    <a:pt x="7905" y="1339"/>
                  </a:lnTo>
                  <a:lnTo>
                    <a:pt x="7071" y="2526"/>
                  </a:lnTo>
                  <a:lnTo>
                    <a:pt x="4609" y="4736"/>
                  </a:lnTo>
                  <a:lnTo>
                    <a:pt x="2311" y="7489"/>
                  </a:lnTo>
                  <a:lnTo>
                    <a:pt x="758" y="6074"/>
                  </a:lnTo>
                  <a:lnTo>
                    <a:pt x="1111" y="5165"/>
                  </a:lnTo>
                  <a:lnTo>
                    <a:pt x="3169" y="3486"/>
                  </a:lnTo>
                  <a:lnTo>
                    <a:pt x="5165" y="2526"/>
                  </a:lnTo>
                  <a:lnTo>
                    <a:pt x="7387" y="632"/>
                  </a:lnTo>
                  <a:close/>
                  <a:moveTo>
                    <a:pt x="7147" y="1"/>
                  </a:moveTo>
                  <a:lnTo>
                    <a:pt x="4836" y="1971"/>
                  </a:lnTo>
                  <a:lnTo>
                    <a:pt x="2854" y="2943"/>
                  </a:lnTo>
                  <a:lnTo>
                    <a:pt x="568" y="4786"/>
                  </a:lnTo>
                  <a:lnTo>
                    <a:pt x="0" y="6251"/>
                  </a:lnTo>
                  <a:lnTo>
                    <a:pt x="2374" y="8385"/>
                  </a:lnTo>
                  <a:lnTo>
                    <a:pt x="5064" y="5165"/>
                  </a:lnTo>
                  <a:lnTo>
                    <a:pt x="7513" y="2981"/>
                  </a:lnTo>
                  <a:lnTo>
                    <a:pt x="8523" y="1541"/>
                  </a:lnTo>
                  <a:lnTo>
                    <a:pt x="852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4" name="Google Shape;3181;p42">
              <a:extLst>
                <a:ext uri="{FF2B5EF4-FFF2-40B4-BE49-F238E27FC236}">
                  <a16:creationId xmlns:a16="http://schemas.microsoft.com/office/drawing/2014/main" id="{1794B39D-414F-D87D-B951-22D8CA963F22}"/>
                </a:ext>
              </a:extLst>
            </p:cNvPr>
            <p:cNvSpPr/>
            <p:nvPr/>
          </p:nvSpPr>
          <p:spPr>
            <a:xfrm>
              <a:off x="7223700" y="4478300"/>
              <a:ext cx="126625" cy="235850"/>
            </a:xfrm>
            <a:custGeom>
              <a:avLst/>
              <a:gdLst/>
              <a:ahLst/>
              <a:cxnLst/>
              <a:rect l="l" t="t" r="r" b="b"/>
              <a:pathLst>
                <a:path w="5065" h="9434" extrusionOk="0">
                  <a:moveTo>
                    <a:pt x="607" y="1"/>
                  </a:moveTo>
                  <a:lnTo>
                    <a:pt x="1099" y="3334"/>
                  </a:lnTo>
                  <a:lnTo>
                    <a:pt x="1175" y="5557"/>
                  </a:lnTo>
                  <a:lnTo>
                    <a:pt x="266" y="5948"/>
                  </a:lnTo>
                  <a:lnTo>
                    <a:pt x="1087" y="7792"/>
                  </a:lnTo>
                  <a:cubicBezTo>
                    <a:pt x="1087" y="7792"/>
                    <a:pt x="1" y="8612"/>
                    <a:pt x="317" y="8827"/>
                  </a:cubicBezTo>
                  <a:cubicBezTo>
                    <a:pt x="569" y="9004"/>
                    <a:pt x="809" y="9206"/>
                    <a:pt x="1036" y="9433"/>
                  </a:cubicBezTo>
                  <a:lnTo>
                    <a:pt x="2640" y="7716"/>
                  </a:lnTo>
                  <a:lnTo>
                    <a:pt x="3448" y="5531"/>
                  </a:lnTo>
                  <a:lnTo>
                    <a:pt x="5064" y="5026"/>
                  </a:lnTo>
                  <a:lnTo>
                    <a:pt x="4092" y="4370"/>
                  </a:lnTo>
                  <a:lnTo>
                    <a:pt x="2791" y="4370"/>
                  </a:lnTo>
                  <a:lnTo>
                    <a:pt x="2665" y="7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5" name="Google Shape;3182;p42">
              <a:extLst>
                <a:ext uri="{FF2B5EF4-FFF2-40B4-BE49-F238E27FC236}">
                  <a16:creationId xmlns:a16="http://schemas.microsoft.com/office/drawing/2014/main" id="{4E9DFCBA-FDDF-2A32-170B-2C7C39DEFB5E}"/>
                </a:ext>
              </a:extLst>
            </p:cNvPr>
            <p:cNvSpPr/>
            <p:nvPr/>
          </p:nvSpPr>
          <p:spPr>
            <a:xfrm>
              <a:off x="7219600" y="4466625"/>
              <a:ext cx="149025" cy="258875"/>
            </a:xfrm>
            <a:custGeom>
              <a:avLst/>
              <a:gdLst/>
              <a:ahLst/>
              <a:cxnLst/>
              <a:rect l="l" t="t" r="r" b="b"/>
              <a:pathLst>
                <a:path w="5961" h="10355" extrusionOk="0">
                  <a:moveTo>
                    <a:pt x="1162" y="948"/>
                  </a:moveTo>
                  <a:lnTo>
                    <a:pt x="2526" y="1427"/>
                  </a:lnTo>
                  <a:lnTo>
                    <a:pt x="2652" y="5152"/>
                  </a:lnTo>
                  <a:lnTo>
                    <a:pt x="4155" y="5152"/>
                  </a:lnTo>
                  <a:lnTo>
                    <a:pt x="4509" y="5392"/>
                  </a:lnTo>
                  <a:lnTo>
                    <a:pt x="3372" y="5733"/>
                  </a:lnTo>
                  <a:lnTo>
                    <a:pt x="2539" y="8019"/>
                  </a:lnTo>
                  <a:lnTo>
                    <a:pt x="1188" y="9458"/>
                  </a:lnTo>
                  <a:cubicBezTo>
                    <a:pt x="1074" y="9344"/>
                    <a:pt x="922" y="9231"/>
                    <a:pt x="784" y="9117"/>
                  </a:cubicBezTo>
                  <a:cubicBezTo>
                    <a:pt x="973" y="8903"/>
                    <a:pt x="1200" y="8701"/>
                    <a:pt x="1440" y="8524"/>
                  </a:cubicBezTo>
                  <a:lnTo>
                    <a:pt x="1642" y="8360"/>
                  </a:lnTo>
                  <a:lnTo>
                    <a:pt x="847" y="6579"/>
                  </a:lnTo>
                  <a:lnTo>
                    <a:pt x="1667" y="6238"/>
                  </a:lnTo>
                  <a:lnTo>
                    <a:pt x="1566" y="3751"/>
                  </a:lnTo>
                  <a:lnTo>
                    <a:pt x="1162" y="948"/>
                  </a:lnTo>
                  <a:close/>
                  <a:moveTo>
                    <a:pt x="380" y="1"/>
                  </a:moveTo>
                  <a:lnTo>
                    <a:pt x="948" y="3814"/>
                  </a:lnTo>
                  <a:lnTo>
                    <a:pt x="1011" y="5822"/>
                  </a:lnTo>
                  <a:lnTo>
                    <a:pt x="1" y="6251"/>
                  </a:lnTo>
                  <a:lnTo>
                    <a:pt x="859" y="8158"/>
                  </a:lnTo>
                  <a:cubicBezTo>
                    <a:pt x="481" y="8473"/>
                    <a:pt x="114" y="8865"/>
                    <a:pt x="114" y="9193"/>
                  </a:cubicBezTo>
                  <a:cubicBezTo>
                    <a:pt x="114" y="9332"/>
                    <a:pt x="190" y="9471"/>
                    <a:pt x="304" y="9559"/>
                  </a:cubicBezTo>
                  <a:cubicBezTo>
                    <a:pt x="544" y="9723"/>
                    <a:pt x="771" y="9913"/>
                    <a:pt x="973" y="10127"/>
                  </a:cubicBezTo>
                  <a:lnTo>
                    <a:pt x="1200" y="10355"/>
                  </a:lnTo>
                  <a:lnTo>
                    <a:pt x="3044" y="8397"/>
                  </a:lnTo>
                  <a:lnTo>
                    <a:pt x="3852" y="6251"/>
                  </a:lnTo>
                  <a:lnTo>
                    <a:pt x="5961" y="5607"/>
                  </a:lnTo>
                  <a:lnTo>
                    <a:pt x="4357" y="4521"/>
                  </a:lnTo>
                  <a:lnTo>
                    <a:pt x="3258" y="4521"/>
                  </a:lnTo>
                  <a:lnTo>
                    <a:pt x="3132" y="97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6" name="Google Shape;3183;p42">
              <a:extLst>
                <a:ext uri="{FF2B5EF4-FFF2-40B4-BE49-F238E27FC236}">
                  <a16:creationId xmlns:a16="http://schemas.microsoft.com/office/drawing/2014/main" id="{611A6D8A-2EB8-A820-0AE2-C97085160EB7}"/>
                </a:ext>
              </a:extLst>
            </p:cNvPr>
            <p:cNvSpPr/>
            <p:nvPr/>
          </p:nvSpPr>
          <p:spPr>
            <a:xfrm>
              <a:off x="6134625" y="2921400"/>
              <a:ext cx="43275" cy="96300"/>
            </a:xfrm>
            <a:custGeom>
              <a:avLst/>
              <a:gdLst/>
              <a:ahLst/>
              <a:cxnLst/>
              <a:rect l="l" t="t" r="r" b="b"/>
              <a:pathLst>
                <a:path w="1731" h="3852" extrusionOk="0">
                  <a:moveTo>
                    <a:pt x="1415" y="0"/>
                  </a:moveTo>
                  <a:lnTo>
                    <a:pt x="1" y="682"/>
                  </a:lnTo>
                  <a:lnTo>
                    <a:pt x="1" y="2627"/>
                  </a:lnTo>
                  <a:lnTo>
                    <a:pt x="1415" y="3852"/>
                  </a:lnTo>
                  <a:lnTo>
                    <a:pt x="1730" y="1920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7" name="Google Shape;3184;p42">
              <a:extLst>
                <a:ext uri="{FF2B5EF4-FFF2-40B4-BE49-F238E27FC236}">
                  <a16:creationId xmlns:a16="http://schemas.microsoft.com/office/drawing/2014/main" id="{0A3362DE-0ADF-2E41-6536-8126E4E6FF47}"/>
                </a:ext>
              </a:extLst>
            </p:cNvPr>
            <p:cNvSpPr/>
            <p:nvPr/>
          </p:nvSpPr>
          <p:spPr>
            <a:xfrm>
              <a:off x="6126725" y="2909725"/>
              <a:ext cx="59375" cy="122825"/>
            </a:xfrm>
            <a:custGeom>
              <a:avLst/>
              <a:gdLst/>
              <a:ahLst/>
              <a:cxnLst/>
              <a:rect l="l" t="t" r="r" b="b"/>
              <a:pathLst>
                <a:path w="2375" h="4913" extrusionOk="0">
                  <a:moveTo>
                    <a:pt x="1491" y="935"/>
                  </a:moveTo>
                  <a:lnTo>
                    <a:pt x="1731" y="2387"/>
                  </a:lnTo>
                  <a:lnTo>
                    <a:pt x="1516" y="3713"/>
                  </a:lnTo>
                  <a:lnTo>
                    <a:pt x="632" y="2955"/>
                  </a:lnTo>
                  <a:lnTo>
                    <a:pt x="632" y="1351"/>
                  </a:lnTo>
                  <a:lnTo>
                    <a:pt x="1491" y="935"/>
                  </a:lnTo>
                  <a:close/>
                  <a:moveTo>
                    <a:pt x="1983" y="0"/>
                  </a:moveTo>
                  <a:lnTo>
                    <a:pt x="1" y="960"/>
                  </a:lnTo>
                  <a:lnTo>
                    <a:pt x="1" y="3245"/>
                  </a:lnTo>
                  <a:lnTo>
                    <a:pt x="1958" y="4912"/>
                  </a:lnTo>
                  <a:lnTo>
                    <a:pt x="2375" y="2387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8" name="Google Shape;3185;p42">
              <a:extLst>
                <a:ext uri="{FF2B5EF4-FFF2-40B4-BE49-F238E27FC236}">
                  <a16:creationId xmlns:a16="http://schemas.microsoft.com/office/drawing/2014/main" id="{ADC18529-27C9-9AA3-52D8-2E08CDF762DA}"/>
                </a:ext>
              </a:extLst>
            </p:cNvPr>
            <p:cNvSpPr/>
            <p:nvPr/>
          </p:nvSpPr>
          <p:spPr>
            <a:xfrm>
              <a:off x="5917450" y="3060600"/>
              <a:ext cx="65350" cy="60650"/>
            </a:xfrm>
            <a:custGeom>
              <a:avLst/>
              <a:gdLst/>
              <a:ahLst/>
              <a:cxnLst/>
              <a:rect l="l" t="t" r="r" b="b"/>
              <a:pathLst>
                <a:path w="2614" h="2426" extrusionOk="0">
                  <a:moveTo>
                    <a:pt x="1099" y="1"/>
                  </a:moveTo>
                  <a:lnTo>
                    <a:pt x="0" y="1175"/>
                  </a:lnTo>
                  <a:lnTo>
                    <a:pt x="568" y="2425"/>
                  </a:lnTo>
                  <a:lnTo>
                    <a:pt x="1440" y="2425"/>
                  </a:lnTo>
                  <a:lnTo>
                    <a:pt x="2614" y="708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9" name="Google Shape;3186;p42">
              <a:extLst>
                <a:ext uri="{FF2B5EF4-FFF2-40B4-BE49-F238E27FC236}">
                  <a16:creationId xmlns:a16="http://schemas.microsoft.com/office/drawing/2014/main" id="{3C127786-59E3-E8A8-83E2-E037AC25C916}"/>
                </a:ext>
              </a:extLst>
            </p:cNvPr>
            <p:cNvSpPr/>
            <p:nvPr/>
          </p:nvSpPr>
          <p:spPr>
            <a:xfrm>
              <a:off x="5908275" y="3050825"/>
              <a:ext cx="86225" cy="78325"/>
            </a:xfrm>
            <a:custGeom>
              <a:avLst/>
              <a:gdLst/>
              <a:ahLst/>
              <a:cxnLst/>
              <a:rect l="l" t="t" r="r" b="b"/>
              <a:pathLst>
                <a:path w="3449" h="3133" extrusionOk="0">
                  <a:moveTo>
                    <a:pt x="1541" y="771"/>
                  </a:moveTo>
                  <a:lnTo>
                    <a:pt x="2514" y="1225"/>
                  </a:lnTo>
                  <a:lnTo>
                    <a:pt x="1630" y="2501"/>
                  </a:lnTo>
                  <a:lnTo>
                    <a:pt x="1137" y="2501"/>
                  </a:lnTo>
                  <a:lnTo>
                    <a:pt x="746" y="1617"/>
                  </a:lnTo>
                  <a:lnTo>
                    <a:pt x="1541" y="771"/>
                  </a:lnTo>
                  <a:close/>
                  <a:moveTo>
                    <a:pt x="1390" y="1"/>
                  </a:moveTo>
                  <a:lnTo>
                    <a:pt x="1" y="1503"/>
                  </a:lnTo>
                  <a:lnTo>
                    <a:pt x="733" y="3132"/>
                  </a:lnTo>
                  <a:lnTo>
                    <a:pt x="1971" y="3132"/>
                  </a:lnTo>
                  <a:lnTo>
                    <a:pt x="3448" y="960"/>
                  </a:lnTo>
                  <a:lnTo>
                    <a:pt x="139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0" name="Google Shape;3187;p42">
              <a:extLst>
                <a:ext uri="{FF2B5EF4-FFF2-40B4-BE49-F238E27FC236}">
                  <a16:creationId xmlns:a16="http://schemas.microsoft.com/office/drawing/2014/main" id="{33DBE01F-8002-C72B-0368-B5883504D5C8}"/>
                </a:ext>
              </a:extLst>
            </p:cNvPr>
            <p:cNvSpPr/>
            <p:nvPr/>
          </p:nvSpPr>
          <p:spPr>
            <a:xfrm>
              <a:off x="6168100" y="3083025"/>
              <a:ext cx="108300" cy="173650"/>
            </a:xfrm>
            <a:custGeom>
              <a:avLst/>
              <a:gdLst/>
              <a:ahLst/>
              <a:cxnLst/>
              <a:rect l="l" t="t" r="r" b="b"/>
              <a:pathLst>
                <a:path w="4332" h="6946" extrusionOk="0">
                  <a:moveTo>
                    <a:pt x="1578" y="0"/>
                  </a:moveTo>
                  <a:lnTo>
                    <a:pt x="707" y="1440"/>
                  </a:lnTo>
                  <a:lnTo>
                    <a:pt x="0" y="3132"/>
                  </a:lnTo>
                  <a:lnTo>
                    <a:pt x="783" y="5897"/>
                  </a:lnTo>
                  <a:lnTo>
                    <a:pt x="2399" y="5405"/>
                  </a:lnTo>
                  <a:lnTo>
                    <a:pt x="3472" y="6945"/>
                  </a:lnTo>
                  <a:lnTo>
                    <a:pt x="4331" y="5241"/>
                  </a:lnTo>
                  <a:lnTo>
                    <a:pt x="3472" y="3789"/>
                  </a:lnTo>
                  <a:lnTo>
                    <a:pt x="1818" y="2564"/>
                  </a:lnTo>
                  <a:lnTo>
                    <a:pt x="2399" y="1352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1" name="Google Shape;3188;p42">
              <a:extLst>
                <a:ext uri="{FF2B5EF4-FFF2-40B4-BE49-F238E27FC236}">
                  <a16:creationId xmlns:a16="http://schemas.microsoft.com/office/drawing/2014/main" id="{27DB68FA-F07C-EB36-DDE7-428889C67941}"/>
                </a:ext>
              </a:extLst>
            </p:cNvPr>
            <p:cNvSpPr/>
            <p:nvPr/>
          </p:nvSpPr>
          <p:spPr>
            <a:xfrm>
              <a:off x="6159575" y="3067875"/>
              <a:ext cx="125650" cy="204275"/>
            </a:xfrm>
            <a:custGeom>
              <a:avLst/>
              <a:gdLst/>
              <a:ahLst/>
              <a:cxnLst/>
              <a:rect l="l" t="t" r="r" b="b"/>
              <a:pathLst>
                <a:path w="5026" h="8171" extrusionOk="0">
                  <a:moveTo>
                    <a:pt x="1932" y="1213"/>
                  </a:moveTo>
                  <a:lnTo>
                    <a:pt x="2399" y="1970"/>
                  </a:lnTo>
                  <a:lnTo>
                    <a:pt x="1768" y="3271"/>
                  </a:lnTo>
                  <a:lnTo>
                    <a:pt x="3574" y="4609"/>
                  </a:lnTo>
                  <a:lnTo>
                    <a:pt x="4319" y="5872"/>
                  </a:lnTo>
                  <a:lnTo>
                    <a:pt x="3763" y="6933"/>
                  </a:lnTo>
                  <a:lnTo>
                    <a:pt x="2866" y="5645"/>
                  </a:lnTo>
                  <a:lnTo>
                    <a:pt x="1351" y="6099"/>
                  </a:lnTo>
                  <a:lnTo>
                    <a:pt x="682" y="3763"/>
                  </a:lnTo>
                  <a:lnTo>
                    <a:pt x="1326" y="2197"/>
                  </a:lnTo>
                  <a:lnTo>
                    <a:pt x="1932" y="1213"/>
                  </a:lnTo>
                  <a:close/>
                  <a:moveTo>
                    <a:pt x="1907" y="0"/>
                  </a:moveTo>
                  <a:lnTo>
                    <a:pt x="758" y="1920"/>
                  </a:lnTo>
                  <a:lnTo>
                    <a:pt x="0" y="3725"/>
                  </a:lnTo>
                  <a:lnTo>
                    <a:pt x="909" y="6895"/>
                  </a:lnTo>
                  <a:lnTo>
                    <a:pt x="2614" y="6377"/>
                  </a:lnTo>
                  <a:lnTo>
                    <a:pt x="3851" y="8170"/>
                  </a:lnTo>
                  <a:lnTo>
                    <a:pt x="5026" y="5834"/>
                  </a:lnTo>
                  <a:lnTo>
                    <a:pt x="4079" y="4230"/>
                  </a:lnTo>
                  <a:lnTo>
                    <a:pt x="2551" y="3081"/>
                  </a:lnTo>
                  <a:lnTo>
                    <a:pt x="3094" y="1945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2" name="Google Shape;3189;p42">
              <a:extLst>
                <a:ext uri="{FF2B5EF4-FFF2-40B4-BE49-F238E27FC236}">
                  <a16:creationId xmlns:a16="http://schemas.microsoft.com/office/drawing/2014/main" id="{B7924CA9-6ABC-B84E-7DED-0FB9011D6883}"/>
                </a:ext>
              </a:extLst>
            </p:cNvPr>
            <p:cNvSpPr/>
            <p:nvPr/>
          </p:nvSpPr>
          <p:spPr>
            <a:xfrm>
              <a:off x="6241950" y="3244650"/>
              <a:ext cx="111475" cy="160375"/>
            </a:xfrm>
            <a:custGeom>
              <a:avLst/>
              <a:gdLst/>
              <a:ahLst/>
              <a:cxnLst/>
              <a:rect l="l" t="t" r="r" b="b"/>
              <a:pathLst>
                <a:path w="4459" h="6415" extrusionOk="0">
                  <a:moveTo>
                    <a:pt x="2248" y="0"/>
                  </a:moveTo>
                  <a:lnTo>
                    <a:pt x="1781" y="1693"/>
                  </a:lnTo>
                  <a:lnTo>
                    <a:pt x="2021" y="3069"/>
                  </a:lnTo>
                  <a:lnTo>
                    <a:pt x="518" y="3965"/>
                  </a:lnTo>
                  <a:lnTo>
                    <a:pt x="1" y="4281"/>
                  </a:lnTo>
                  <a:lnTo>
                    <a:pt x="1377" y="4912"/>
                  </a:lnTo>
                  <a:lnTo>
                    <a:pt x="2842" y="6415"/>
                  </a:lnTo>
                  <a:lnTo>
                    <a:pt x="4458" y="4912"/>
                  </a:lnTo>
                  <a:lnTo>
                    <a:pt x="3271" y="3208"/>
                  </a:lnTo>
                  <a:lnTo>
                    <a:pt x="3650" y="1541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3" name="Google Shape;3190;p42">
              <a:extLst>
                <a:ext uri="{FF2B5EF4-FFF2-40B4-BE49-F238E27FC236}">
                  <a16:creationId xmlns:a16="http://schemas.microsoft.com/office/drawing/2014/main" id="{FA7D4213-6DEB-DA44-7F69-B841F79EF348}"/>
                </a:ext>
              </a:extLst>
            </p:cNvPr>
            <p:cNvSpPr/>
            <p:nvPr/>
          </p:nvSpPr>
          <p:spPr>
            <a:xfrm>
              <a:off x="6225225" y="3228550"/>
              <a:ext cx="138600" cy="187525"/>
            </a:xfrm>
            <a:custGeom>
              <a:avLst/>
              <a:gdLst/>
              <a:ahLst/>
              <a:cxnLst/>
              <a:rect l="l" t="t" r="r" b="b"/>
              <a:pathLst>
                <a:path w="5544" h="7501" extrusionOk="0">
                  <a:moveTo>
                    <a:pt x="3082" y="1276"/>
                  </a:moveTo>
                  <a:lnTo>
                    <a:pt x="3978" y="2273"/>
                  </a:lnTo>
                  <a:lnTo>
                    <a:pt x="3612" y="3915"/>
                  </a:lnTo>
                  <a:lnTo>
                    <a:pt x="4723" y="5519"/>
                  </a:lnTo>
                  <a:lnTo>
                    <a:pt x="3523" y="6617"/>
                  </a:lnTo>
                  <a:lnTo>
                    <a:pt x="2286" y="5342"/>
                  </a:lnTo>
                  <a:lnTo>
                    <a:pt x="1339" y="4887"/>
                  </a:lnTo>
                  <a:lnTo>
                    <a:pt x="3044" y="3877"/>
                  </a:lnTo>
                  <a:lnTo>
                    <a:pt x="2791" y="2362"/>
                  </a:lnTo>
                  <a:lnTo>
                    <a:pt x="3082" y="1276"/>
                  </a:lnTo>
                  <a:close/>
                  <a:moveTo>
                    <a:pt x="2766" y="1"/>
                  </a:moveTo>
                  <a:lnTo>
                    <a:pt x="2134" y="2324"/>
                  </a:lnTo>
                  <a:lnTo>
                    <a:pt x="2337" y="3549"/>
                  </a:lnTo>
                  <a:lnTo>
                    <a:pt x="1023" y="4344"/>
                  </a:lnTo>
                  <a:lnTo>
                    <a:pt x="1" y="4976"/>
                  </a:lnTo>
                  <a:lnTo>
                    <a:pt x="1857" y="5822"/>
                  </a:lnTo>
                  <a:lnTo>
                    <a:pt x="3498" y="7501"/>
                  </a:lnTo>
                  <a:lnTo>
                    <a:pt x="5544" y="5607"/>
                  </a:lnTo>
                  <a:lnTo>
                    <a:pt x="4281" y="3776"/>
                  </a:lnTo>
                  <a:lnTo>
                    <a:pt x="4660" y="2084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48" name="Google Shape;3191;p42">
              <a:extLst>
                <a:ext uri="{FF2B5EF4-FFF2-40B4-BE49-F238E27FC236}">
                  <a16:creationId xmlns:a16="http://schemas.microsoft.com/office/drawing/2014/main" id="{0A54D855-8528-DF65-D3DE-062289FEB13F}"/>
                </a:ext>
              </a:extLst>
            </p:cNvPr>
            <p:cNvSpPr/>
            <p:nvPr/>
          </p:nvSpPr>
          <p:spPr>
            <a:xfrm>
              <a:off x="6323400" y="2434950"/>
              <a:ext cx="220375" cy="347575"/>
            </a:xfrm>
            <a:custGeom>
              <a:avLst/>
              <a:gdLst/>
              <a:ahLst/>
              <a:cxnLst/>
              <a:rect l="l" t="t" r="r" b="b"/>
              <a:pathLst>
                <a:path w="8815" h="13903" extrusionOk="0">
                  <a:moveTo>
                    <a:pt x="7766" y="0"/>
                  </a:moveTo>
                  <a:lnTo>
                    <a:pt x="6718" y="392"/>
                  </a:lnTo>
                  <a:lnTo>
                    <a:pt x="6301" y="2235"/>
                  </a:lnTo>
                  <a:lnTo>
                    <a:pt x="6150" y="4836"/>
                  </a:lnTo>
                  <a:lnTo>
                    <a:pt x="4433" y="5960"/>
                  </a:lnTo>
                  <a:lnTo>
                    <a:pt x="3877" y="7337"/>
                  </a:lnTo>
                  <a:lnTo>
                    <a:pt x="2248" y="7425"/>
                  </a:lnTo>
                  <a:lnTo>
                    <a:pt x="847" y="9104"/>
                  </a:lnTo>
                  <a:lnTo>
                    <a:pt x="1" y="10367"/>
                  </a:lnTo>
                  <a:lnTo>
                    <a:pt x="1187" y="12640"/>
                  </a:lnTo>
                  <a:lnTo>
                    <a:pt x="1932" y="13903"/>
                  </a:lnTo>
                  <a:lnTo>
                    <a:pt x="2652" y="11478"/>
                  </a:lnTo>
                  <a:lnTo>
                    <a:pt x="2248" y="10304"/>
                  </a:lnTo>
                  <a:lnTo>
                    <a:pt x="4256" y="9799"/>
                  </a:lnTo>
                  <a:lnTo>
                    <a:pt x="6011" y="9799"/>
                  </a:lnTo>
                  <a:lnTo>
                    <a:pt x="8814" y="7576"/>
                  </a:lnTo>
                  <a:lnTo>
                    <a:pt x="8499" y="4660"/>
                  </a:lnTo>
                  <a:lnTo>
                    <a:pt x="8814" y="2639"/>
                  </a:lnTo>
                  <a:lnTo>
                    <a:pt x="7766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49" name="Google Shape;3192;p42">
              <a:extLst>
                <a:ext uri="{FF2B5EF4-FFF2-40B4-BE49-F238E27FC236}">
                  <a16:creationId xmlns:a16="http://schemas.microsoft.com/office/drawing/2014/main" id="{CE0E71EF-DB27-BAB4-06B5-570E0426F6BA}"/>
                </a:ext>
              </a:extLst>
            </p:cNvPr>
            <p:cNvSpPr/>
            <p:nvPr/>
          </p:nvSpPr>
          <p:spPr>
            <a:xfrm>
              <a:off x="6314250" y="2424850"/>
              <a:ext cx="238050" cy="377575"/>
            </a:xfrm>
            <a:custGeom>
              <a:avLst/>
              <a:gdLst/>
              <a:ahLst/>
              <a:cxnLst/>
              <a:rect l="l" t="t" r="r" b="b"/>
              <a:pathLst>
                <a:path w="9522" h="15103" extrusionOk="0">
                  <a:moveTo>
                    <a:pt x="7955" y="808"/>
                  </a:moveTo>
                  <a:lnTo>
                    <a:pt x="8852" y="3069"/>
                  </a:lnTo>
                  <a:lnTo>
                    <a:pt x="8536" y="5051"/>
                  </a:lnTo>
                  <a:lnTo>
                    <a:pt x="8852" y="7842"/>
                  </a:lnTo>
                  <a:lnTo>
                    <a:pt x="6263" y="9887"/>
                  </a:lnTo>
                  <a:lnTo>
                    <a:pt x="4622" y="9887"/>
                  </a:lnTo>
                  <a:lnTo>
                    <a:pt x="2210" y="10493"/>
                  </a:lnTo>
                  <a:lnTo>
                    <a:pt x="2690" y="11895"/>
                  </a:lnTo>
                  <a:lnTo>
                    <a:pt x="2197" y="13536"/>
                  </a:lnTo>
                  <a:lnTo>
                    <a:pt x="1844" y="12905"/>
                  </a:lnTo>
                  <a:lnTo>
                    <a:pt x="733" y="10784"/>
                  </a:lnTo>
                  <a:lnTo>
                    <a:pt x="1478" y="9710"/>
                  </a:lnTo>
                  <a:lnTo>
                    <a:pt x="2778" y="8132"/>
                  </a:lnTo>
                  <a:lnTo>
                    <a:pt x="4470" y="8044"/>
                  </a:lnTo>
                  <a:lnTo>
                    <a:pt x="5064" y="6579"/>
                  </a:lnTo>
                  <a:lnTo>
                    <a:pt x="6819" y="5417"/>
                  </a:lnTo>
                  <a:lnTo>
                    <a:pt x="6983" y="2715"/>
                  </a:lnTo>
                  <a:lnTo>
                    <a:pt x="7349" y="1036"/>
                  </a:lnTo>
                  <a:lnTo>
                    <a:pt x="7955" y="808"/>
                  </a:lnTo>
                  <a:close/>
                  <a:moveTo>
                    <a:pt x="8309" y="0"/>
                  </a:moveTo>
                  <a:lnTo>
                    <a:pt x="6806" y="556"/>
                  </a:lnTo>
                  <a:lnTo>
                    <a:pt x="6364" y="2627"/>
                  </a:lnTo>
                  <a:lnTo>
                    <a:pt x="6200" y="5064"/>
                  </a:lnTo>
                  <a:lnTo>
                    <a:pt x="4546" y="6162"/>
                  </a:lnTo>
                  <a:lnTo>
                    <a:pt x="4028" y="7450"/>
                  </a:lnTo>
                  <a:lnTo>
                    <a:pt x="2463" y="7526"/>
                  </a:lnTo>
                  <a:lnTo>
                    <a:pt x="973" y="9319"/>
                  </a:lnTo>
                  <a:lnTo>
                    <a:pt x="0" y="10758"/>
                  </a:lnTo>
                  <a:lnTo>
                    <a:pt x="1276" y="13208"/>
                  </a:lnTo>
                  <a:lnTo>
                    <a:pt x="2387" y="15102"/>
                  </a:lnTo>
                  <a:lnTo>
                    <a:pt x="3347" y="11870"/>
                  </a:lnTo>
                  <a:lnTo>
                    <a:pt x="3031" y="10923"/>
                  </a:lnTo>
                  <a:lnTo>
                    <a:pt x="4660" y="10506"/>
                  </a:lnTo>
                  <a:lnTo>
                    <a:pt x="6491" y="10506"/>
                  </a:lnTo>
                  <a:lnTo>
                    <a:pt x="9521" y="8119"/>
                  </a:lnTo>
                  <a:lnTo>
                    <a:pt x="9180" y="5076"/>
                  </a:lnTo>
                  <a:lnTo>
                    <a:pt x="9509" y="3005"/>
                  </a:lnTo>
                  <a:lnTo>
                    <a:pt x="830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1" name="Google Shape;3193;p42">
              <a:extLst>
                <a:ext uri="{FF2B5EF4-FFF2-40B4-BE49-F238E27FC236}">
                  <a16:creationId xmlns:a16="http://schemas.microsoft.com/office/drawing/2014/main" id="{98947D5E-63F1-44D5-D998-246181C54CAD}"/>
                </a:ext>
              </a:extLst>
            </p:cNvPr>
            <p:cNvSpPr/>
            <p:nvPr/>
          </p:nvSpPr>
          <p:spPr>
            <a:xfrm>
              <a:off x="6470500" y="2285950"/>
              <a:ext cx="89675" cy="141450"/>
            </a:xfrm>
            <a:custGeom>
              <a:avLst/>
              <a:gdLst/>
              <a:ahLst/>
              <a:cxnLst/>
              <a:rect l="l" t="t" r="r" b="b"/>
              <a:pathLst>
                <a:path w="3587" h="5658" extrusionOk="0">
                  <a:moveTo>
                    <a:pt x="266" y="0"/>
                  </a:moveTo>
                  <a:lnTo>
                    <a:pt x="1" y="897"/>
                  </a:lnTo>
                  <a:lnTo>
                    <a:pt x="380" y="2677"/>
                  </a:lnTo>
                  <a:lnTo>
                    <a:pt x="76" y="3940"/>
                  </a:lnTo>
                  <a:lnTo>
                    <a:pt x="342" y="5657"/>
                  </a:lnTo>
                  <a:lnTo>
                    <a:pt x="2021" y="5657"/>
                  </a:lnTo>
                  <a:lnTo>
                    <a:pt x="1554" y="3801"/>
                  </a:lnTo>
                  <a:lnTo>
                    <a:pt x="1554" y="3801"/>
                  </a:lnTo>
                  <a:lnTo>
                    <a:pt x="2943" y="4420"/>
                  </a:lnTo>
                  <a:lnTo>
                    <a:pt x="3587" y="2677"/>
                  </a:lnTo>
                  <a:lnTo>
                    <a:pt x="3587" y="1566"/>
                  </a:lnTo>
                  <a:lnTo>
                    <a:pt x="1832" y="82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3" name="Google Shape;3194;p42">
              <a:extLst>
                <a:ext uri="{FF2B5EF4-FFF2-40B4-BE49-F238E27FC236}">
                  <a16:creationId xmlns:a16="http://schemas.microsoft.com/office/drawing/2014/main" id="{FBBD0F83-9EDA-6EB5-CED5-E44E62A64A57}"/>
                </a:ext>
              </a:extLst>
            </p:cNvPr>
            <p:cNvSpPr/>
            <p:nvPr/>
          </p:nvSpPr>
          <p:spPr>
            <a:xfrm>
              <a:off x="6462300" y="2274900"/>
              <a:ext cx="105775" cy="160375"/>
            </a:xfrm>
            <a:custGeom>
              <a:avLst/>
              <a:gdLst/>
              <a:ahLst/>
              <a:cxnLst/>
              <a:rect l="l" t="t" r="r" b="b"/>
              <a:pathLst>
                <a:path w="4231" h="6415" extrusionOk="0">
                  <a:moveTo>
                    <a:pt x="783" y="897"/>
                  </a:moveTo>
                  <a:lnTo>
                    <a:pt x="2033" y="1541"/>
                  </a:lnTo>
                  <a:lnTo>
                    <a:pt x="3599" y="2210"/>
                  </a:lnTo>
                  <a:lnTo>
                    <a:pt x="3599" y="3069"/>
                  </a:lnTo>
                  <a:lnTo>
                    <a:pt x="3094" y="4432"/>
                  </a:lnTo>
                  <a:lnTo>
                    <a:pt x="1427" y="3700"/>
                  </a:lnTo>
                  <a:lnTo>
                    <a:pt x="1945" y="5784"/>
                  </a:lnTo>
                  <a:lnTo>
                    <a:pt x="935" y="5784"/>
                  </a:lnTo>
                  <a:lnTo>
                    <a:pt x="733" y="4395"/>
                  </a:lnTo>
                  <a:lnTo>
                    <a:pt x="1036" y="3119"/>
                  </a:lnTo>
                  <a:lnTo>
                    <a:pt x="657" y="1352"/>
                  </a:lnTo>
                  <a:lnTo>
                    <a:pt x="783" y="897"/>
                  </a:lnTo>
                  <a:close/>
                  <a:moveTo>
                    <a:pt x="392" y="0"/>
                  </a:moveTo>
                  <a:lnTo>
                    <a:pt x="0" y="1326"/>
                  </a:lnTo>
                  <a:lnTo>
                    <a:pt x="379" y="3119"/>
                  </a:lnTo>
                  <a:lnTo>
                    <a:pt x="89" y="4369"/>
                  </a:lnTo>
                  <a:lnTo>
                    <a:pt x="404" y="6415"/>
                  </a:lnTo>
                  <a:lnTo>
                    <a:pt x="2753" y="6415"/>
                  </a:lnTo>
                  <a:lnTo>
                    <a:pt x="2336" y="4799"/>
                  </a:lnTo>
                  <a:lnTo>
                    <a:pt x="2336" y="4799"/>
                  </a:lnTo>
                  <a:lnTo>
                    <a:pt x="3448" y="5291"/>
                  </a:lnTo>
                  <a:lnTo>
                    <a:pt x="4205" y="3233"/>
                  </a:lnTo>
                  <a:lnTo>
                    <a:pt x="4230" y="1793"/>
                  </a:lnTo>
                  <a:lnTo>
                    <a:pt x="2299" y="985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5" name="Google Shape;3195;p42">
              <a:extLst>
                <a:ext uri="{FF2B5EF4-FFF2-40B4-BE49-F238E27FC236}">
                  <a16:creationId xmlns:a16="http://schemas.microsoft.com/office/drawing/2014/main" id="{867B1EF8-EBA5-6320-00FE-56DB071A14AC}"/>
                </a:ext>
              </a:extLst>
            </p:cNvPr>
            <p:cNvSpPr/>
            <p:nvPr/>
          </p:nvSpPr>
          <p:spPr>
            <a:xfrm>
              <a:off x="6378950" y="1950375"/>
              <a:ext cx="126300" cy="303725"/>
            </a:xfrm>
            <a:custGeom>
              <a:avLst/>
              <a:gdLst/>
              <a:ahLst/>
              <a:cxnLst/>
              <a:rect l="l" t="t" r="r" b="b"/>
              <a:pathLst>
                <a:path w="5052" h="12149" extrusionOk="0">
                  <a:moveTo>
                    <a:pt x="708" y="1"/>
                  </a:moveTo>
                  <a:lnTo>
                    <a:pt x="1" y="1365"/>
                  </a:lnTo>
                  <a:lnTo>
                    <a:pt x="1428" y="5456"/>
                  </a:lnTo>
                  <a:lnTo>
                    <a:pt x="2211" y="7021"/>
                  </a:lnTo>
                  <a:lnTo>
                    <a:pt x="2211" y="8676"/>
                  </a:lnTo>
                  <a:lnTo>
                    <a:pt x="3271" y="12148"/>
                  </a:lnTo>
                  <a:lnTo>
                    <a:pt x="5052" y="12148"/>
                  </a:lnTo>
                  <a:lnTo>
                    <a:pt x="4168" y="8878"/>
                  </a:lnTo>
                  <a:lnTo>
                    <a:pt x="5052" y="8398"/>
                  </a:lnTo>
                  <a:lnTo>
                    <a:pt x="3360" y="5317"/>
                  </a:lnTo>
                  <a:lnTo>
                    <a:pt x="2185" y="219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7" name="Google Shape;3196;p42">
              <a:extLst>
                <a:ext uri="{FF2B5EF4-FFF2-40B4-BE49-F238E27FC236}">
                  <a16:creationId xmlns:a16="http://schemas.microsoft.com/office/drawing/2014/main" id="{5F10618F-C5AE-1D7D-14A7-5075861E1C1F}"/>
                </a:ext>
              </a:extLst>
            </p:cNvPr>
            <p:cNvSpPr/>
            <p:nvPr/>
          </p:nvSpPr>
          <p:spPr>
            <a:xfrm>
              <a:off x="6370425" y="1934925"/>
              <a:ext cx="145575" cy="327050"/>
            </a:xfrm>
            <a:custGeom>
              <a:avLst/>
              <a:gdLst/>
              <a:ahLst/>
              <a:cxnLst/>
              <a:rect l="l" t="t" r="r" b="b"/>
              <a:pathLst>
                <a:path w="5823" h="13082" extrusionOk="0">
                  <a:moveTo>
                    <a:pt x="1074" y="1238"/>
                  </a:moveTo>
                  <a:lnTo>
                    <a:pt x="2249" y="2968"/>
                  </a:lnTo>
                  <a:lnTo>
                    <a:pt x="3423" y="6086"/>
                  </a:lnTo>
                  <a:lnTo>
                    <a:pt x="4963" y="8890"/>
                  </a:lnTo>
                  <a:lnTo>
                    <a:pt x="4143" y="9344"/>
                  </a:lnTo>
                  <a:lnTo>
                    <a:pt x="4976" y="12450"/>
                  </a:lnTo>
                  <a:lnTo>
                    <a:pt x="3852" y="12450"/>
                  </a:lnTo>
                  <a:lnTo>
                    <a:pt x="2867" y="9243"/>
                  </a:lnTo>
                  <a:lnTo>
                    <a:pt x="2867" y="7564"/>
                  </a:lnTo>
                  <a:lnTo>
                    <a:pt x="2072" y="5960"/>
                  </a:lnTo>
                  <a:lnTo>
                    <a:pt x="683" y="2008"/>
                  </a:lnTo>
                  <a:lnTo>
                    <a:pt x="1074" y="1238"/>
                  </a:lnTo>
                  <a:close/>
                  <a:moveTo>
                    <a:pt x="998" y="0"/>
                  </a:moveTo>
                  <a:lnTo>
                    <a:pt x="1" y="1957"/>
                  </a:lnTo>
                  <a:lnTo>
                    <a:pt x="1491" y="6213"/>
                  </a:lnTo>
                  <a:lnTo>
                    <a:pt x="2236" y="7715"/>
                  </a:lnTo>
                  <a:lnTo>
                    <a:pt x="2236" y="9294"/>
                  </a:lnTo>
                  <a:lnTo>
                    <a:pt x="3385" y="13082"/>
                  </a:lnTo>
                  <a:lnTo>
                    <a:pt x="5797" y="13082"/>
                  </a:lnTo>
                  <a:lnTo>
                    <a:pt x="4875" y="9660"/>
                  </a:lnTo>
                  <a:lnTo>
                    <a:pt x="5822" y="9142"/>
                  </a:lnTo>
                  <a:lnTo>
                    <a:pt x="3991" y="5834"/>
                  </a:lnTo>
                  <a:lnTo>
                    <a:pt x="2829" y="2715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8" name="Google Shape;3197;p42">
              <a:extLst>
                <a:ext uri="{FF2B5EF4-FFF2-40B4-BE49-F238E27FC236}">
                  <a16:creationId xmlns:a16="http://schemas.microsoft.com/office/drawing/2014/main" id="{8A0BAA36-53E6-5C7F-1256-DE11DE8005F3}"/>
                </a:ext>
              </a:extLst>
            </p:cNvPr>
            <p:cNvSpPr/>
            <p:nvPr/>
          </p:nvSpPr>
          <p:spPr>
            <a:xfrm>
              <a:off x="5626075" y="893825"/>
              <a:ext cx="145875" cy="113350"/>
            </a:xfrm>
            <a:custGeom>
              <a:avLst/>
              <a:gdLst/>
              <a:ahLst/>
              <a:cxnLst/>
              <a:rect l="l" t="t" r="r" b="b"/>
              <a:pathLst>
                <a:path w="5835" h="4534" extrusionOk="0">
                  <a:moveTo>
                    <a:pt x="4142" y="0"/>
                  </a:moveTo>
                  <a:lnTo>
                    <a:pt x="2362" y="796"/>
                  </a:lnTo>
                  <a:lnTo>
                    <a:pt x="480" y="796"/>
                  </a:lnTo>
                  <a:lnTo>
                    <a:pt x="0" y="2425"/>
                  </a:lnTo>
                  <a:lnTo>
                    <a:pt x="2362" y="4533"/>
                  </a:lnTo>
                  <a:lnTo>
                    <a:pt x="4458" y="3334"/>
                  </a:lnTo>
                  <a:lnTo>
                    <a:pt x="5834" y="2273"/>
                  </a:lnTo>
                  <a:lnTo>
                    <a:pt x="5834" y="480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59" name="Google Shape;3198;p42">
              <a:extLst>
                <a:ext uri="{FF2B5EF4-FFF2-40B4-BE49-F238E27FC236}">
                  <a16:creationId xmlns:a16="http://schemas.microsoft.com/office/drawing/2014/main" id="{DA7EDB6F-F6C6-AF63-DD9C-663C6068B1DD}"/>
                </a:ext>
              </a:extLst>
            </p:cNvPr>
            <p:cNvSpPr/>
            <p:nvPr/>
          </p:nvSpPr>
          <p:spPr>
            <a:xfrm>
              <a:off x="5617225" y="885625"/>
              <a:ext cx="162600" cy="131025"/>
            </a:xfrm>
            <a:custGeom>
              <a:avLst/>
              <a:gdLst/>
              <a:ahLst/>
              <a:cxnLst/>
              <a:rect l="l" t="t" r="r" b="b"/>
              <a:pathLst>
                <a:path w="6504" h="5241" extrusionOk="0">
                  <a:moveTo>
                    <a:pt x="4521" y="657"/>
                  </a:moveTo>
                  <a:lnTo>
                    <a:pt x="5872" y="1048"/>
                  </a:lnTo>
                  <a:lnTo>
                    <a:pt x="5872" y="2437"/>
                  </a:lnTo>
                  <a:lnTo>
                    <a:pt x="4660" y="3371"/>
                  </a:lnTo>
                  <a:lnTo>
                    <a:pt x="2766" y="4470"/>
                  </a:lnTo>
                  <a:lnTo>
                    <a:pt x="708" y="2652"/>
                  </a:lnTo>
                  <a:lnTo>
                    <a:pt x="1074" y="1452"/>
                  </a:lnTo>
                  <a:lnTo>
                    <a:pt x="2728" y="1452"/>
                  </a:lnTo>
                  <a:lnTo>
                    <a:pt x="4521" y="657"/>
                  </a:lnTo>
                  <a:close/>
                  <a:moveTo>
                    <a:pt x="4471" y="0"/>
                  </a:moveTo>
                  <a:lnTo>
                    <a:pt x="2653" y="821"/>
                  </a:lnTo>
                  <a:lnTo>
                    <a:pt x="607" y="821"/>
                  </a:lnTo>
                  <a:lnTo>
                    <a:pt x="1" y="2854"/>
                  </a:lnTo>
                  <a:lnTo>
                    <a:pt x="2678" y="5240"/>
                  </a:lnTo>
                  <a:lnTo>
                    <a:pt x="5001" y="3902"/>
                  </a:lnTo>
                  <a:lnTo>
                    <a:pt x="6504" y="2753"/>
                  </a:lnTo>
                  <a:lnTo>
                    <a:pt x="6504" y="581"/>
                  </a:lnTo>
                  <a:lnTo>
                    <a:pt x="447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0" name="Google Shape;3199;p42">
              <a:extLst>
                <a:ext uri="{FF2B5EF4-FFF2-40B4-BE49-F238E27FC236}">
                  <a16:creationId xmlns:a16="http://schemas.microsoft.com/office/drawing/2014/main" id="{EB876F11-D072-0989-B74F-576A221F2095}"/>
                </a:ext>
              </a:extLst>
            </p:cNvPr>
            <p:cNvSpPr/>
            <p:nvPr/>
          </p:nvSpPr>
          <p:spPr>
            <a:xfrm>
              <a:off x="5828725" y="897925"/>
              <a:ext cx="80850" cy="36650"/>
            </a:xfrm>
            <a:custGeom>
              <a:avLst/>
              <a:gdLst/>
              <a:ahLst/>
              <a:cxnLst/>
              <a:rect l="l" t="t" r="r" b="b"/>
              <a:pathLst>
                <a:path w="3234" h="1466" extrusionOk="0">
                  <a:moveTo>
                    <a:pt x="1" y="1"/>
                  </a:moveTo>
                  <a:lnTo>
                    <a:pt x="885" y="1465"/>
                  </a:lnTo>
                  <a:lnTo>
                    <a:pt x="3233" y="733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1" name="Google Shape;3200;p42">
              <a:extLst>
                <a:ext uri="{FF2B5EF4-FFF2-40B4-BE49-F238E27FC236}">
                  <a16:creationId xmlns:a16="http://schemas.microsoft.com/office/drawing/2014/main" id="{C98C72F7-845F-1B9A-B1F4-2A9497960B10}"/>
                </a:ext>
              </a:extLst>
            </p:cNvPr>
            <p:cNvSpPr/>
            <p:nvPr/>
          </p:nvSpPr>
          <p:spPr>
            <a:xfrm>
              <a:off x="5814525" y="890350"/>
              <a:ext cx="111475" cy="53700"/>
            </a:xfrm>
            <a:custGeom>
              <a:avLst/>
              <a:gdLst/>
              <a:ahLst/>
              <a:cxnLst/>
              <a:rect l="l" t="t" r="r" b="b"/>
              <a:pathLst>
                <a:path w="4459" h="2148" extrusionOk="0">
                  <a:moveTo>
                    <a:pt x="2804" y="632"/>
                  </a:moveTo>
                  <a:lnTo>
                    <a:pt x="3157" y="922"/>
                  </a:lnTo>
                  <a:lnTo>
                    <a:pt x="1604" y="1402"/>
                  </a:lnTo>
                  <a:lnTo>
                    <a:pt x="1125" y="632"/>
                  </a:lnTo>
                  <a:close/>
                  <a:moveTo>
                    <a:pt x="1" y="0"/>
                  </a:moveTo>
                  <a:lnTo>
                    <a:pt x="1314" y="2147"/>
                  </a:lnTo>
                  <a:lnTo>
                    <a:pt x="4458" y="1175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2" name="Google Shape;3201;p42">
              <a:extLst>
                <a:ext uri="{FF2B5EF4-FFF2-40B4-BE49-F238E27FC236}">
                  <a16:creationId xmlns:a16="http://schemas.microsoft.com/office/drawing/2014/main" id="{D5D3EBA8-0EFB-D4B8-964B-BCC854F8209A}"/>
                </a:ext>
              </a:extLst>
            </p:cNvPr>
            <p:cNvSpPr/>
            <p:nvPr/>
          </p:nvSpPr>
          <p:spPr>
            <a:xfrm>
              <a:off x="5765925" y="1013475"/>
              <a:ext cx="80825" cy="48625"/>
            </a:xfrm>
            <a:custGeom>
              <a:avLst/>
              <a:gdLst/>
              <a:ahLst/>
              <a:cxnLst/>
              <a:rect l="l" t="t" r="r" b="b"/>
              <a:pathLst>
                <a:path w="3233" h="1945" extrusionOk="0">
                  <a:moveTo>
                    <a:pt x="0" y="0"/>
                  </a:moveTo>
                  <a:lnTo>
                    <a:pt x="871" y="1945"/>
                  </a:lnTo>
                  <a:lnTo>
                    <a:pt x="3233" y="972"/>
                  </a:lnTo>
                  <a:lnTo>
                    <a:pt x="1616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3" name="Google Shape;3202;p42">
              <a:extLst>
                <a:ext uri="{FF2B5EF4-FFF2-40B4-BE49-F238E27FC236}">
                  <a16:creationId xmlns:a16="http://schemas.microsoft.com/office/drawing/2014/main" id="{B533117C-C885-3AE0-C482-42363AD5A738}"/>
                </a:ext>
              </a:extLst>
            </p:cNvPr>
            <p:cNvSpPr/>
            <p:nvPr/>
          </p:nvSpPr>
          <p:spPr>
            <a:xfrm>
              <a:off x="5752975" y="1004300"/>
              <a:ext cx="113025" cy="68225"/>
            </a:xfrm>
            <a:custGeom>
              <a:avLst/>
              <a:gdLst/>
              <a:ahLst/>
              <a:cxnLst/>
              <a:rect l="l" t="t" r="r" b="b"/>
              <a:pathLst>
                <a:path w="4521" h="2729" extrusionOk="0">
                  <a:moveTo>
                    <a:pt x="1023" y="733"/>
                  </a:moveTo>
                  <a:lnTo>
                    <a:pt x="2046" y="847"/>
                  </a:lnTo>
                  <a:lnTo>
                    <a:pt x="2993" y="1314"/>
                  </a:lnTo>
                  <a:lnTo>
                    <a:pt x="1554" y="1908"/>
                  </a:lnTo>
                  <a:lnTo>
                    <a:pt x="1023" y="733"/>
                  </a:lnTo>
                  <a:close/>
                  <a:moveTo>
                    <a:pt x="0" y="1"/>
                  </a:moveTo>
                  <a:lnTo>
                    <a:pt x="1225" y="2728"/>
                  </a:lnTo>
                  <a:lnTo>
                    <a:pt x="4521" y="1365"/>
                  </a:lnTo>
                  <a:lnTo>
                    <a:pt x="2273" y="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4" name="Google Shape;3203;p42">
              <a:extLst>
                <a:ext uri="{FF2B5EF4-FFF2-40B4-BE49-F238E27FC236}">
                  <a16:creationId xmlns:a16="http://schemas.microsoft.com/office/drawing/2014/main" id="{AC5137FA-AF3B-D65D-69DD-95678B4C7678}"/>
                </a:ext>
              </a:extLst>
            </p:cNvPr>
            <p:cNvSpPr/>
            <p:nvPr/>
          </p:nvSpPr>
          <p:spPr>
            <a:xfrm>
              <a:off x="4952100" y="890350"/>
              <a:ext cx="78950" cy="112725"/>
            </a:xfrm>
            <a:custGeom>
              <a:avLst/>
              <a:gdLst/>
              <a:ahLst/>
              <a:cxnLst/>
              <a:rect l="l" t="t" r="r" b="b"/>
              <a:pathLst>
                <a:path w="3158" h="4509" extrusionOk="0">
                  <a:moveTo>
                    <a:pt x="1" y="0"/>
                  </a:moveTo>
                  <a:lnTo>
                    <a:pt x="1" y="1882"/>
                  </a:lnTo>
                  <a:lnTo>
                    <a:pt x="960" y="4508"/>
                  </a:lnTo>
                  <a:lnTo>
                    <a:pt x="3157" y="2576"/>
                  </a:lnTo>
                  <a:lnTo>
                    <a:pt x="3157" y="12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5" name="Google Shape;3204;p42">
              <a:extLst>
                <a:ext uri="{FF2B5EF4-FFF2-40B4-BE49-F238E27FC236}">
                  <a16:creationId xmlns:a16="http://schemas.microsoft.com/office/drawing/2014/main" id="{3A9F8ABF-55D2-9B79-FD66-C08F8BBB20DF}"/>
                </a:ext>
              </a:extLst>
            </p:cNvPr>
            <p:cNvSpPr/>
            <p:nvPr/>
          </p:nvSpPr>
          <p:spPr>
            <a:xfrm>
              <a:off x="4944200" y="878675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620" y="922"/>
                  </a:moveTo>
                  <a:lnTo>
                    <a:pt x="3145" y="1932"/>
                  </a:lnTo>
                  <a:lnTo>
                    <a:pt x="3145" y="2892"/>
                  </a:lnTo>
                  <a:lnTo>
                    <a:pt x="1415" y="4432"/>
                  </a:lnTo>
                  <a:lnTo>
                    <a:pt x="632" y="2298"/>
                  </a:lnTo>
                  <a:lnTo>
                    <a:pt x="620" y="922"/>
                  </a:lnTo>
                  <a:close/>
                  <a:moveTo>
                    <a:pt x="1" y="0"/>
                  </a:moveTo>
                  <a:lnTo>
                    <a:pt x="1" y="2349"/>
                  </a:lnTo>
                  <a:lnTo>
                    <a:pt x="1137" y="5518"/>
                  </a:lnTo>
                  <a:lnTo>
                    <a:pt x="3789" y="3182"/>
                  </a:lnTo>
                  <a:lnTo>
                    <a:pt x="378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6" name="Google Shape;3205;p42">
              <a:extLst>
                <a:ext uri="{FF2B5EF4-FFF2-40B4-BE49-F238E27FC236}">
                  <a16:creationId xmlns:a16="http://schemas.microsoft.com/office/drawing/2014/main" id="{579503CA-DF4D-73E7-42DC-C5C51444B1D1}"/>
                </a:ext>
              </a:extLst>
            </p:cNvPr>
            <p:cNvSpPr/>
            <p:nvPr/>
          </p:nvSpPr>
          <p:spPr>
            <a:xfrm>
              <a:off x="4770275" y="799125"/>
              <a:ext cx="164800" cy="161950"/>
            </a:xfrm>
            <a:custGeom>
              <a:avLst/>
              <a:gdLst/>
              <a:ahLst/>
              <a:cxnLst/>
              <a:rect l="l" t="t" r="r" b="b"/>
              <a:pathLst>
                <a:path w="6592" h="6478" extrusionOk="0">
                  <a:moveTo>
                    <a:pt x="1049" y="0"/>
                  </a:moveTo>
                  <a:lnTo>
                    <a:pt x="0" y="1856"/>
                  </a:lnTo>
                  <a:lnTo>
                    <a:pt x="948" y="4546"/>
                  </a:lnTo>
                  <a:lnTo>
                    <a:pt x="2539" y="6478"/>
                  </a:lnTo>
                  <a:lnTo>
                    <a:pt x="5064" y="6478"/>
                  </a:lnTo>
                  <a:lnTo>
                    <a:pt x="6592" y="6213"/>
                  </a:lnTo>
                  <a:lnTo>
                    <a:pt x="5695" y="3801"/>
                  </a:lnTo>
                  <a:lnTo>
                    <a:pt x="3296" y="250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7" name="Google Shape;3206;p42">
              <a:extLst>
                <a:ext uri="{FF2B5EF4-FFF2-40B4-BE49-F238E27FC236}">
                  <a16:creationId xmlns:a16="http://schemas.microsoft.com/office/drawing/2014/main" id="{4FB6F6A0-80E1-3722-0A70-BF66CB438A27}"/>
                </a:ext>
              </a:extLst>
            </p:cNvPr>
            <p:cNvSpPr/>
            <p:nvPr/>
          </p:nvSpPr>
          <p:spPr>
            <a:xfrm>
              <a:off x="4761750" y="785550"/>
              <a:ext cx="184075" cy="183425"/>
            </a:xfrm>
            <a:custGeom>
              <a:avLst/>
              <a:gdLst/>
              <a:ahLst/>
              <a:cxnLst/>
              <a:rect l="l" t="t" r="r" b="b"/>
              <a:pathLst>
                <a:path w="7363" h="7337" extrusionOk="0">
                  <a:moveTo>
                    <a:pt x="1453" y="1074"/>
                  </a:moveTo>
                  <a:lnTo>
                    <a:pt x="3410" y="3245"/>
                  </a:lnTo>
                  <a:lnTo>
                    <a:pt x="5784" y="4559"/>
                  </a:lnTo>
                  <a:lnTo>
                    <a:pt x="6503" y="6516"/>
                  </a:lnTo>
                  <a:lnTo>
                    <a:pt x="5405" y="6705"/>
                  </a:lnTo>
                  <a:lnTo>
                    <a:pt x="3031" y="6705"/>
                  </a:lnTo>
                  <a:lnTo>
                    <a:pt x="1566" y="4937"/>
                  </a:lnTo>
                  <a:lnTo>
                    <a:pt x="695" y="2425"/>
                  </a:lnTo>
                  <a:lnTo>
                    <a:pt x="1453" y="1074"/>
                  </a:lnTo>
                  <a:close/>
                  <a:moveTo>
                    <a:pt x="1326" y="0"/>
                  </a:moveTo>
                  <a:lnTo>
                    <a:pt x="1" y="2374"/>
                  </a:lnTo>
                  <a:lnTo>
                    <a:pt x="985" y="5203"/>
                  </a:lnTo>
                  <a:lnTo>
                    <a:pt x="2728" y="7337"/>
                  </a:lnTo>
                  <a:lnTo>
                    <a:pt x="5468" y="7337"/>
                  </a:lnTo>
                  <a:lnTo>
                    <a:pt x="7362" y="7008"/>
                  </a:lnTo>
                  <a:lnTo>
                    <a:pt x="6289" y="4129"/>
                  </a:lnTo>
                  <a:lnTo>
                    <a:pt x="3839" y="2791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8" name="Google Shape;3207;p42">
              <a:extLst>
                <a:ext uri="{FF2B5EF4-FFF2-40B4-BE49-F238E27FC236}">
                  <a16:creationId xmlns:a16="http://schemas.microsoft.com/office/drawing/2014/main" id="{3DF559B3-580B-7278-711F-7E63C50DFED3}"/>
                </a:ext>
              </a:extLst>
            </p:cNvPr>
            <p:cNvSpPr/>
            <p:nvPr/>
          </p:nvSpPr>
          <p:spPr>
            <a:xfrm>
              <a:off x="4392100" y="1174150"/>
              <a:ext cx="165750" cy="386075"/>
            </a:xfrm>
            <a:custGeom>
              <a:avLst/>
              <a:gdLst/>
              <a:ahLst/>
              <a:cxnLst/>
              <a:rect l="l" t="t" r="r" b="b"/>
              <a:pathLst>
                <a:path w="6630" h="15443" extrusionOk="0">
                  <a:moveTo>
                    <a:pt x="6629" y="0"/>
                  </a:moveTo>
                  <a:lnTo>
                    <a:pt x="4521" y="1036"/>
                  </a:lnTo>
                  <a:lnTo>
                    <a:pt x="2261" y="3056"/>
                  </a:lnTo>
                  <a:lnTo>
                    <a:pt x="0" y="6301"/>
                  </a:lnTo>
                  <a:lnTo>
                    <a:pt x="354" y="10594"/>
                  </a:lnTo>
                  <a:lnTo>
                    <a:pt x="51" y="12652"/>
                  </a:lnTo>
                  <a:lnTo>
                    <a:pt x="1288" y="15443"/>
                  </a:lnTo>
                  <a:lnTo>
                    <a:pt x="4357" y="15443"/>
                  </a:lnTo>
                  <a:lnTo>
                    <a:pt x="2425" y="11731"/>
                  </a:lnTo>
                  <a:lnTo>
                    <a:pt x="2955" y="7033"/>
                  </a:lnTo>
                  <a:lnTo>
                    <a:pt x="4634" y="4154"/>
                  </a:lnTo>
                  <a:lnTo>
                    <a:pt x="6629" y="1844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69" name="Google Shape;3208;p42">
              <a:extLst>
                <a:ext uri="{FF2B5EF4-FFF2-40B4-BE49-F238E27FC236}">
                  <a16:creationId xmlns:a16="http://schemas.microsoft.com/office/drawing/2014/main" id="{8B2B7354-E979-7352-D0A3-7C2D850A917C}"/>
                </a:ext>
              </a:extLst>
            </p:cNvPr>
            <p:cNvSpPr/>
            <p:nvPr/>
          </p:nvSpPr>
          <p:spPr>
            <a:xfrm>
              <a:off x="4383875" y="1161200"/>
              <a:ext cx="181875" cy="406925"/>
            </a:xfrm>
            <a:custGeom>
              <a:avLst/>
              <a:gdLst/>
              <a:ahLst/>
              <a:cxnLst/>
              <a:rect l="l" t="t" r="r" b="b"/>
              <a:pathLst>
                <a:path w="7275" h="16277" extrusionOk="0">
                  <a:moveTo>
                    <a:pt x="6643" y="1023"/>
                  </a:moveTo>
                  <a:lnTo>
                    <a:pt x="6643" y="2248"/>
                  </a:lnTo>
                  <a:lnTo>
                    <a:pt x="4686" y="4508"/>
                  </a:lnTo>
                  <a:lnTo>
                    <a:pt x="3006" y="7387"/>
                  </a:lnTo>
                  <a:lnTo>
                    <a:pt x="2425" y="12299"/>
                  </a:lnTo>
                  <a:lnTo>
                    <a:pt x="4168" y="15645"/>
                  </a:lnTo>
                  <a:lnTo>
                    <a:pt x="1819" y="15645"/>
                  </a:lnTo>
                  <a:lnTo>
                    <a:pt x="708" y="13120"/>
                  </a:lnTo>
                  <a:lnTo>
                    <a:pt x="999" y="11125"/>
                  </a:lnTo>
                  <a:lnTo>
                    <a:pt x="645" y="6895"/>
                  </a:lnTo>
                  <a:lnTo>
                    <a:pt x="2829" y="3789"/>
                  </a:lnTo>
                  <a:lnTo>
                    <a:pt x="5039" y="1806"/>
                  </a:lnTo>
                  <a:lnTo>
                    <a:pt x="6643" y="1023"/>
                  </a:lnTo>
                  <a:close/>
                  <a:moveTo>
                    <a:pt x="7274" y="0"/>
                  </a:moveTo>
                  <a:lnTo>
                    <a:pt x="4723" y="1263"/>
                  </a:lnTo>
                  <a:lnTo>
                    <a:pt x="2387" y="3347"/>
                  </a:lnTo>
                  <a:lnTo>
                    <a:pt x="1" y="6731"/>
                  </a:lnTo>
                  <a:lnTo>
                    <a:pt x="380" y="11112"/>
                  </a:lnTo>
                  <a:lnTo>
                    <a:pt x="64" y="13221"/>
                  </a:lnTo>
                  <a:lnTo>
                    <a:pt x="1415" y="16277"/>
                  </a:lnTo>
                  <a:lnTo>
                    <a:pt x="5203" y="16277"/>
                  </a:lnTo>
                  <a:lnTo>
                    <a:pt x="3069" y="12185"/>
                  </a:lnTo>
                  <a:lnTo>
                    <a:pt x="3587" y="7652"/>
                  </a:lnTo>
                  <a:lnTo>
                    <a:pt x="5203" y="4874"/>
                  </a:lnTo>
                  <a:lnTo>
                    <a:pt x="7274" y="2475"/>
                  </a:lnTo>
                  <a:lnTo>
                    <a:pt x="72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0" name="Google Shape;3209;p42">
              <a:extLst>
                <a:ext uri="{FF2B5EF4-FFF2-40B4-BE49-F238E27FC236}">
                  <a16:creationId xmlns:a16="http://schemas.microsoft.com/office/drawing/2014/main" id="{DD7164C4-F6CC-A68F-3A8C-10CC37772BE6}"/>
                </a:ext>
              </a:extLst>
            </p:cNvPr>
            <p:cNvSpPr/>
            <p:nvPr/>
          </p:nvSpPr>
          <p:spPr>
            <a:xfrm>
              <a:off x="3327950" y="2153675"/>
              <a:ext cx="78950" cy="116200"/>
            </a:xfrm>
            <a:custGeom>
              <a:avLst/>
              <a:gdLst/>
              <a:ahLst/>
              <a:cxnLst/>
              <a:rect l="l" t="t" r="r" b="b"/>
              <a:pathLst>
                <a:path w="3158" h="4648" extrusionOk="0">
                  <a:moveTo>
                    <a:pt x="1288" y="1"/>
                  </a:moveTo>
                  <a:lnTo>
                    <a:pt x="1" y="1655"/>
                  </a:lnTo>
                  <a:lnTo>
                    <a:pt x="1" y="3069"/>
                  </a:lnTo>
                  <a:lnTo>
                    <a:pt x="1" y="3700"/>
                  </a:lnTo>
                  <a:lnTo>
                    <a:pt x="884" y="4647"/>
                  </a:lnTo>
                  <a:lnTo>
                    <a:pt x="2677" y="3915"/>
                  </a:lnTo>
                  <a:lnTo>
                    <a:pt x="3157" y="1731"/>
                  </a:lnTo>
                  <a:lnTo>
                    <a:pt x="3157" y="544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1" name="Google Shape;3210;p42">
              <a:extLst>
                <a:ext uri="{FF2B5EF4-FFF2-40B4-BE49-F238E27FC236}">
                  <a16:creationId xmlns:a16="http://schemas.microsoft.com/office/drawing/2014/main" id="{56F6D36E-A6BA-8248-6573-0B8D959219E9}"/>
                </a:ext>
              </a:extLst>
            </p:cNvPr>
            <p:cNvSpPr/>
            <p:nvPr/>
          </p:nvSpPr>
          <p:spPr>
            <a:xfrm>
              <a:off x="3320050" y="2144525"/>
              <a:ext cx="94725" cy="134825"/>
            </a:xfrm>
            <a:custGeom>
              <a:avLst/>
              <a:gdLst/>
              <a:ahLst/>
              <a:cxnLst/>
              <a:rect l="l" t="t" r="r" b="b"/>
              <a:pathLst>
                <a:path w="3789" h="5393" extrusionOk="0">
                  <a:moveTo>
                    <a:pt x="1718" y="720"/>
                  </a:moveTo>
                  <a:lnTo>
                    <a:pt x="3158" y="1150"/>
                  </a:lnTo>
                  <a:lnTo>
                    <a:pt x="3158" y="2059"/>
                  </a:lnTo>
                  <a:lnTo>
                    <a:pt x="2728" y="4054"/>
                  </a:lnTo>
                  <a:lnTo>
                    <a:pt x="1289" y="4647"/>
                  </a:lnTo>
                  <a:lnTo>
                    <a:pt x="632" y="3953"/>
                  </a:lnTo>
                  <a:lnTo>
                    <a:pt x="632" y="2122"/>
                  </a:lnTo>
                  <a:lnTo>
                    <a:pt x="1718" y="720"/>
                  </a:lnTo>
                  <a:close/>
                  <a:moveTo>
                    <a:pt x="1491" y="0"/>
                  </a:moveTo>
                  <a:lnTo>
                    <a:pt x="1" y="1907"/>
                  </a:lnTo>
                  <a:lnTo>
                    <a:pt x="1" y="4193"/>
                  </a:lnTo>
                  <a:lnTo>
                    <a:pt x="1125" y="5392"/>
                  </a:lnTo>
                  <a:lnTo>
                    <a:pt x="3271" y="4508"/>
                  </a:lnTo>
                  <a:lnTo>
                    <a:pt x="3789" y="2160"/>
                  </a:lnTo>
                  <a:lnTo>
                    <a:pt x="3789" y="682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2" name="Google Shape;3211;p42">
              <a:extLst>
                <a:ext uri="{FF2B5EF4-FFF2-40B4-BE49-F238E27FC236}">
                  <a16:creationId xmlns:a16="http://schemas.microsoft.com/office/drawing/2014/main" id="{B278124A-523A-6338-6899-E3BF6FE781E5}"/>
                </a:ext>
              </a:extLst>
            </p:cNvPr>
            <p:cNvSpPr/>
            <p:nvPr/>
          </p:nvSpPr>
          <p:spPr>
            <a:xfrm>
              <a:off x="3404025" y="2057075"/>
              <a:ext cx="144925" cy="252250"/>
            </a:xfrm>
            <a:custGeom>
              <a:avLst/>
              <a:gdLst/>
              <a:ahLst/>
              <a:cxnLst/>
              <a:rect l="l" t="t" r="r" b="b"/>
              <a:pathLst>
                <a:path w="5797" h="10090" extrusionOk="0">
                  <a:moveTo>
                    <a:pt x="2602" y="1"/>
                  </a:moveTo>
                  <a:lnTo>
                    <a:pt x="834" y="443"/>
                  </a:lnTo>
                  <a:lnTo>
                    <a:pt x="1" y="1680"/>
                  </a:lnTo>
                  <a:lnTo>
                    <a:pt x="2097" y="4408"/>
                  </a:lnTo>
                  <a:lnTo>
                    <a:pt x="2311" y="6201"/>
                  </a:lnTo>
                  <a:lnTo>
                    <a:pt x="746" y="7703"/>
                  </a:lnTo>
                  <a:lnTo>
                    <a:pt x="746" y="10090"/>
                  </a:lnTo>
                  <a:lnTo>
                    <a:pt x="5796" y="9155"/>
                  </a:lnTo>
                  <a:lnTo>
                    <a:pt x="5796" y="7564"/>
                  </a:lnTo>
                  <a:lnTo>
                    <a:pt x="4837" y="5266"/>
                  </a:lnTo>
                  <a:lnTo>
                    <a:pt x="2728" y="2753"/>
                  </a:lnTo>
                  <a:lnTo>
                    <a:pt x="3700" y="1213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3" name="Google Shape;3212;p42">
              <a:extLst>
                <a:ext uri="{FF2B5EF4-FFF2-40B4-BE49-F238E27FC236}">
                  <a16:creationId xmlns:a16="http://schemas.microsoft.com/office/drawing/2014/main" id="{603FBA21-1C28-F059-E03E-D6BAF54E53D8}"/>
                </a:ext>
              </a:extLst>
            </p:cNvPr>
            <p:cNvSpPr/>
            <p:nvPr/>
          </p:nvSpPr>
          <p:spPr>
            <a:xfrm>
              <a:off x="3394250" y="2048250"/>
              <a:ext cx="162600" cy="270550"/>
            </a:xfrm>
            <a:custGeom>
              <a:avLst/>
              <a:gdLst/>
              <a:ahLst/>
              <a:cxnLst/>
              <a:rect l="l" t="t" r="r" b="b"/>
              <a:pathLst>
                <a:path w="6504" h="10822" extrusionOk="0">
                  <a:moveTo>
                    <a:pt x="2879" y="707"/>
                  </a:moveTo>
                  <a:lnTo>
                    <a:pt x="3687" y="1604"/>
                  </a:lnTo>
                  <a:lnTo>
                    <a:pt x="2728" y="3132"/>
                  </a:lnTo>
                  <a:lnTo>
                    <a:pt x="4950" y="5783"/>
                  </a:lnTo>
                  <a:lnTo>
                    <a:pt x="5872" y="7980"/>
                  </a:lnTo>
                  <a:lnTo>
                    <a:pt x="5872" y="9243"/>
                  </a:lnTo>
                  <a:lnTo>
                    <a:pt x="1452" y="10064"/>
                  </a:lnTo>
                  <a:lnTo>
                    <a:pt x="1452" y="8195"/>
                  </a:lnTo>
                  <a:lnTo>
                    <a:pt x="3031" y="6667"/>
                  </a:lnTo>
                  <a:lnTo>
                    <a:pt x="2791" y="4634"/>
                  </a:lnTo>
                  <a:lnTo>
                    <a:pt x="783" y="2008"/>
                  </a:lnTo>
                  <a:lnTo>
                    <a:pt x="1414" y="1061"/>
                  </a:lnTo>
                  <a:lnTo>
                    <a:pt x="2879" y="707"/>
                  </a:lnTo>
                  <a:close/>
                  <a:moveTo>
                    <a:pt x="3094" y="0"/>
                  </a:moveTo>
                  <a:lnTo>
                    <a:pt x="1023" y="505"/>
                  </a:lnTo>
                  <a:lnTo>
                    <a:pt x="0" y="2046"/>
                  </a:lnTo>
                  <a:lnTo>
                    <a:pt x="2172" y="4887"/>
                  </a:lnTo>
                  <a:lnTo>
                    <a:pt x="2361" y="6440"/>
                  </a:lnTo>
                  <a:lnTo>
                    <a:pt x="821" y="7917"/>
                  </a:lnTo>
                  <a:lnTo>
                    <a:pt x="821" y="10822"/>
                  </a:lnTo>
                  <a:lnTo>
                    <a:pt x="6503" y="9774"/>
                  </a:lnTo>
                  <a:lnTo>
                    <a:pt x="6503" y="7917"/>
                  </a:lnTo>
                  <a:lnTo>
                    <a:pt x="5506" y="5493"/>
                  </a:lnTo>
                  <a:lnTo>
                    <a:pt x="3498" y="3094"/>
                  </a:lnTo>
                  <a:lnTo>
                    <a:pt x="4470" y="1541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4" name="Google Shape;3213;p42">
              <a:extLst>
                <a:ext uri="{FF2B5EF4-FFF2-40B4-BE49-F238E27FC236}">
                  <a16:creationId xmlns:a16="http://schemas.microsoft.com/office/drawing/2014/main" id="{1D7F4F9A-0755-ECBC-0331-2BD335E0700C}"/>
                </a:ext>
              </a:extLst>
            </p:cNvPr>
            <p:cNvSpPr/>
            <p:nvPr/>
          </p:nvSpPr>
          <p:spPr>
            <a:xfrm>
              <a:off x="3658775" y="1084500"/>
              <a:ext cx="236775" cy="215300"/>
            </a:xfrm>
            <a:custGeom>
              <a:avLst/>
              <a:gdLst/>
              <a:ahLst/>
              <a:cxnLst/>
              <a:rect l="l" t="t" r="r" b="b"/>
              <a:pathLst>
                <a:path w="9471" h="8612" extrusionOk="0">
                  <a:moveTo>
                    <a:pt x="3498" y="0"/>
                  </a:moveTo>
                  <a:lnTo>
                    <a:pt x="1907" y="972"/>
                  </a:lnTo>
                  <a:lnTo>
                    <a:pt x="1907" y="1692"/>
                  </a:lnTo>
                  <a:lnTo>
                    <a:pt x="1" y="2273"/>
                  </a:lnTo>
                  <a:lnTo>
                    <a:pt x="2173" y="5026"/>
                  </a:lnTo>
                  <a:lnTo>
                    <a:pt x="3801" y="6162"/>
                  </a:lnTo>
                  <a:lnTo>
                    <a:pt x="3271" y="6970"/>
                  </a:lnTo>
                  <a:lnTo>
                    <a:pt x="5254" y="8612"/>
                  </a:lnTo>
                  <a:lnTo>
                    <a:pt x="6327" y="4028"/>
                  </a:lnTo>
                  <a:lnTo>
                    <a:pt x="7488" y="5278"/>
                  </a:lnTo>
                  <a:lnTo>
                    <a:pt x="7122" y="7046"/>
                  </a:lnTo>
                  <a:lnTo>
                    <a:pt x="8537" y="7046"/>
                  </a:lnTo>
                  <a:lnTo>
                    <a:pt x="9471" y="5177"/>
                  </a:lnTo>
                  <a:lnTo>
                    <a:pt x="6150" y="2513"/>
                  </a:lnTo>
                  <a:lnTo>
                    <a:pt x="349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5" name="Google Shape;3214;p42">
              <a:extLst>
                <a:ext uri="{FF2B5EF4-FFF2-40B4-BE49-F238E27FC236}">
                  <a16:creationId xmlns:a16="http://schemas.microsoft.com/office/drawing/2014/main" id="{52E9D068-687D-3D95-5E07-E3C664B0BC74}"/>
                </a:ext>
              </a:extLst>
            </p:cNvPr>
            <p:cNvSpPr/>
            <p:nvPr/>
          </p:nvSpPr>
          <p:spPr>
            <a:xfrm>
              <a:off x="3645200" y="1074400"/>
              <a:ext cx="260450" cy="239600"/>
            </a:xfrm>
            <a:custGeom>
              <a:avLst/>
              <a:gdLst/>
              <a:ahLst/>
              <a:cxnLst/>
              <a:rect l="l" t="t" r="r" b="b"/>
              <a:pathLst>
                <a:path w="10418" h="9584" extrusionOk="0">
                  <a:moveTo>
                    <a:pt x="4003" y="796"/>
                  </a:moveTo>
                  <a:lnTo>
                    <a:pt x="6491" y="3157"/>
                  </a:lnTo>
                  <a:lnTo>
                    <a:pt x="9610" y="5670"/>
                  </a:lnTo>
                  <a:lnTo>
                    <a:pt x="8878" y="7134"/>
                  </a:lnTo>
                  <a:lnTo>
                    <a:pt x="8057" y="7134"/>
                  </a:lnTo>
                  <a:lnTo>
                    <a:pt x="8372" y="5581"/>
                  </a:lnTo>
                  <a:lnTo>
                    <a:pt x="6693" y="3788"/>
                  </a:lnTo>
                  <a:lnTo>
                    <a:pt x="5607" y="8460"/>
                  </a:lnTo>
                  <a:lnTo>
                    <a:pt x="4231" y="7324"/>
                  </a:lnTo>
                  <a:lnTo>
                    <a:pt x="4774" y="6478"/>
                  </a:lnTo>
                  <a:lnTo>
                    <a:pt x="2943" y="5202"/>
                  </a:lnTo>
                  <a:lnTo>
                    <a:pt x="1074" y="2841"/>
                  </a:lnTo>
                  <a:lnTo>
                    <a:pt x="2779" y="2323"/>
                  </a:lnTo>
                  <a:lnTo>
                    <a:pt x="2779" y="1553"/>
                  </a:lnTo>
                  <a:lnTo>
                    <a:pt x="4003" y="796"/>
                  </a:lnTo>
                  <a:close/>
                  <a:moveTo>
                    <a:pt x="4092" y="0"/>
                  </a:moveTo>
                  <a:lnTo>
                    <a:pt x="2147" y="1200"/>
                  </a:lnTo>
                  <a:lnTo>
                    <a:pt x="2147" y="1856"/>
                  </a:lnTo>
                  <a:lnTo>
                    <a:pt x="1" y="2513"/>
                  </a:lnTo>
                  <a:lnTo>
                    <a:pt x="2476" y="5632"/>
                  </a:lnTo>
                  <a:lnTo>
                    <a:pt x="3915" y="6654"/>
                  </a:lnTo>
                  <a:lnTo>
                    <a:pt x="3397" y="7437"/>
                  </a:lnTo>
                  <a:lnTo>
                    <a:pt x="5986" y="9584"/>
                  </a:lnTo>
                  <a:lnTo>
                    <a:pt x="7047" y="5076"/>
                  </a:lnTo>
                  <a:lnTo>
                    <a:pt x="7691" y="5771"/>
                  </a:lnTo>
                  <a:lnTo>
                    <a:pt x="7274" y="7778"/>
                  </a:lnTo>
                  <a:lnTo>
                    <a:pt x="9269" y="7778"/>
                  </a:lnTo>
                  <a:lnTo>
                    <a:pt x="10418" y="5505"/>
                  </a:lnTo>
                  <a:lnTo>
                    <a:pt x="6908" y="2690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6" name="Google Shape;3215;p42">
              <a:extLst>
                <a:ext uri="{FF2B5EF4-FFF2-40B4-BE49-F238E27FC236}">
                  <a16:creationId xmlns:a16="http://schemas.microsoft.com/office/drawing/2014/main" id="{9E5D1E11-F955-BD55-9331-39FCB4C8D7AA}"/>
                </a:ext>
              </a:extLst>
            </p:cNvPr>
            <p:cNvSpPr/>
            <p:nvPr/>
          </p:nvSpPr>
          <p:spPr>
            <a:xfrm>
              <a:off x="3780950" y="1045975"/>
              <a:ext cx="134825" cy="91250"/>
            </a:xfrm>
            <a:custGeom>
              <a:avLst/>
              <a:gdLst/>
              <a:ahLst/>
              <a:cxnLst/>
              <a:rect l="l" t="t" r="r" b="b"/>
              <a:pathLst>
                <a:path w="5393" h="3650" extrusionOk="0">
                  <a:moveTo>
                    <a:pt x="1175" y="1"/>
                  </a:moveTo>
                  <a:lnTo>
                    <a:pt x="0" y="1137"/>
                  </a:lnTo>
                  <a:lnTo>
                    <a:pt x="2235" y="2842"/>
                  </a:lnTo>
                  <a:lnTo>
                    <a:pt x="3612" y="3650"/>
                  </a:lnTo>
                  <a:lnTo>
                    <a:pt x="5392" y="1819"/>
                  </a:lnTo>
                  <a:lnTo>
                    <a:pt x="4584" y="329"/>
                  </a:lnTo>
                  <a:lnTo>
                    <a:pt x="3208" y="1"/>
                  </a:lnTo>
                  <a:lnTo>
                    <a:pt x="2703" y="1137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7" name="Google Shape;3216;p42">
              <a:extLst>
                <a:ext uri="{FF2B5EF4-FFF2-40B4-BE49-F238E27FC236}">
                  <a16:creationId xmlns:a16="http://schemas.microsoft.com/office/drawing/2014/main" id="{E8F6794E-6AB0-1DD5-0A2F-E45848450922}"/>
                </a:ext>
              </a:extLst>
            </p:cNvPr>
            <p:cNvSpPr/>
            <p:nvPr/>
          </p:nvSpPr>
          <p:spPr>
            <a:xfrm>
              <a:off x="3768950" y="1035550"/>
              <a:ext cx="156600" cy="111475"/>
            </a:xfrm>
            <a:custGeom>
              <a:avLst/>
              <a:gdLst/>
              <a:ahLst/>
              <a:cxnLst/>
              <a:rect l="l" t="t" r="r" b="b"/>
              <a:pathLst>
                <a:path w="6264" h="4459" extrusionOk="0">
                  <a:moveTo>
                    <a:pt x="3864" y="784"/>
                  </a:moveTo>
                  <a:lnTo>
                    <a:pt x="4849" y="1011"/>
                  </a:lnTo>
                  <a:lnTo>
                    <a:pt x="5481" y="2185"/>
                  </a:lnTo>
                  <a:lnTo>
                    <a:pt x="4041" y="3663"/>
                  </a:lnTo>
                  <a:lnTo>
                    <a:pt x="2905" y="3006"/>
                  </a:lnTo>
                  <a:lnTo>
                    <a:pt x="960" y="1529"/>
                  </a:lnTo>
                  <a:lnTo>
                    <a:pt x="1680" y="834"/>
                  </a:lnTo>
                  <a:lnTo>
                    <a:pt x="3309" y="2046"/>
                  </a:lnTo>
                  <a:lnTo>
                    <a:pt x="3864" y="784"/>
                  </a:lnTo>
                  <a:close/>
                  <a:moveTo>
                    <a:pt x="1629" y="1"/>
                  </a:moveTo>
                  <a:lnTo>
                    <a:pt x="0" y="1579"/>
                  </a:lnTo>
                  <a:lnTo>
                    <a:pt x="2564" y="3524"/>
                  </a:lnTo>
                  <a:lnTo>
                    <a:pt x="4142" y="4458"/>
                  </a:lnTo>
                  <a:lnTo>
                    <a:pt x="6264" y="2299"/>
                  </a:lnTo>
                  <a:lnTo>
                    <a:pt x="5279" y="468"/>
                  </a:lnTo>
                  <a:lnTo>
                    <a:pt x="3511" y="51"/>
                  </a:lnTo>
                  <a:lnTo>
                    <a:pt x="3056" y="1062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8" name="Google Shape;3217;p42">
              <a:extLst>
                <a:ext uri="{FF2B5EF4-FFF2-40B4-BE49-F238E27FC236}">
                  <a16:creationId xmlns:a16="http://schemas.microsoft.com/office/drawing/2014/main" id="{A41E17CE-28C7-4865-F146-23C950674BE2}"/>
                </a:ext>
              </a:extLst>
            </p:cNvPr>
            <p:cNvSpPr/>
            <p:nvPr/>
          </p:nvSpPr>
          <p:spPr>
            <a:xfrm>
              <a:off x="3098775" y="1751200"/>
              <a:ext cx="166375" cy="133550"/>
            </a:xfrm>
            <a:custGeom>
              <a:avLst/>
              <a:gdLst/>
              <a:ahLst/>
              <a:cxnLst/>
              <a:rect l="l" t="t" r="r" b="b"/>
              <a:pathLst>
                <a:path w="6655" h="5342" extrusionOk="0">
                  <a:moveTo>
                    <a:pt x="5619" y="0"/>
                  </a:moveTo>
                  <a:lnTo>
                    <a:pt x="4205" y="985"/>
                  </a:lnTo>
                  <a:lnTo>
                    <a:pt x="2475" y="1869"/>
                  </a:lnTo>
                  <a:lnTo>
                    <a:pt x="1288" y="404"/>
                  </a:lnTo>
                  <a:lnTo>
                    <a:pt x="0" y="1856"/>
                  </a:lnTo>
                  <a:lnTo>
                    <a:pt x="341" y="2829"/>
                  </a:lnTo>
                  <a:lnTo>
                    <a:pt x="341" y="4028"/>
                  </a:lnTo>
                  <a:lnTo>
                    <a:pt x="2766" y="5341"/>
                  </a:lnTo>
                  <a:lnTo>
                    <a:pt x="4963" y="4369"/>
                  </a:lnTo>
                  <a:lnTo>
                    <a:pt x="6655" y="2854"/>
                  </a:lnTo>
                  <a:lnTo>
                    <a:pt x="6655" y="1515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79" name="Google Shape;3218;p42">
              <a:extLst>
                <a:ext uri="{FF2B5EF4-FFF2-40B4-BE49-F238E27FC236}">
                  <a16:creationId xmlns:a16="http://schemas.microsoft.com/office/drawing/2014/main" id="{A0BD20FF-6103-FDE7-337A-69215A2FAA96}"/>
                </a:ext>
              </a:extLst>
            </p:cNvPr>
            <p:cNvSpPr/>
            <p:nvPr/>
          </p:nvSpPr>
          <p:spPr>
            <a:xfrm>
              <a:off x="3089925" y="1740150"/>
              <a:ext cx="182800" cy="153450"/>
            </a:xfrm>
            <a:custGeom>
              <a:avLst/>
              <a:gdLst/>
              <a:ahLst/>
              <a:cxnLst/>
              <a:rect l="l" t="t" r="r" b="b"/>
              <a:pathLst>
                <a:path w="7312" h="6138" extrusionOk="0">
                  <a:moveTo>
                    <a:pt x="5885" y="884"/>
                  </a:moveTo>
                  <a:lnTo>
                    <a:pt x="6693" y="2046"/>
                  </a:lnTo>
                  <a:lnTo>
                    <a:pt x="6693" y="3157"/>
                  </a:lnTo>
                  <a:lnTo>
                    <a:pt x="5140" y="4546"/>
                  </a:lnTo>
                  <a:lnTo>
                    <a:pt x="3132" y="5443"/>
                  </a:lnTo>
                  <a:lnTo>
                    <a:pt x="1011" y="4281"/>
                  </a:lnTo>
                  <a:lnTo>
                    <a:pt x="1011" y="3271"/>
                  </a:lnTo>
                  <a:lnTo>
                    <a:pt x="708" y="2374"/>
                  </a:lnTo>
                  <a:lnTo>
                    <a:pt x="1630" y="1339"/>
                  </a:lnTo>
                  <a:lnTo>
                    <a:pt x="2741" y="2715"/>
                  </a:lnTo>
                  <a:lnTo>
                    <a:pt x="4698" y="1705"/>
                  </a:lnTo>
                  <a:lnTo>
                    <a:pt x="5885" y="884"/>
                  </a:lnTo>
                  <a:close/>
                  <a:moveTo>
                    <a:pt x="6049" y="0"/>
                  </a:moveTo>
                  <a:lnTo>
                    <a:pt x="4395" y="1162"/>
                  </a:lnTo>
                  <a:lnTo>
                    <a:pt x="2918" y="1920"/>
                  </a:lnTo>
                  <a:lnTo>
                    <a:pt x="1655" y="366"/>
                  </a:lnTo>
                  <a:lnTo>
                    <a:pt x="1" y="2235"/>
                  </a:lnTo>
                  <a:lnTo>
                    <a:pt x="380" y="3334"/>
                  </a:lnTo>
                  <a:lnTo>
                    <a:pt x="380" y="4660"/>
                  </a:lnTo>
                  <a:lnTo>
                    <a:pt x="3094" y="6137"/>
                  </a:lnTo>
                  <a:lnTo>
                    <a:pt x="5443" y="5102"/>
                  </a:lnTo>
                  <a:lnTo>
                    <a:pt x="7312" y="3435"/>
                  </a:lnTo>
                  <a:lnTo>
                    <a:pt x="7312" y="1856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0" name="Google Shape;3219;p42">
              <a:extLst>
                <a:ext uri="{FF2B5EF4-FFF2-40B4-BE49-F238E27FC236}">
                  <a16:creationId xmlns:a16="http://schemas.microsoft.com/office/drawing/2014/main" id="{96D622BC-AE73-04C2-0F4B-B6596949F893}"/>
                </a:ext>
              </a:extLst>
            </p:cNvPr>
            <p:cNvSpPr/>
            <p:nvPr/>
          </p:nvSpPr>
          <p:spPr>
            <a:xfrm>
              <a:off x="3793250" y="2636350"/>
              <a:ext cx="57175" cy="35700"/>
            </a:xfrm>
            <a:custGeom>
              <a:avLst/>
              <a:gdLst/>
              <a:ahLst/>
              <a:cxnLst/>
              <a:rect l="l" t="t" r="r" b="b"/>
              <a:pathLst>
                <a:path w="2287" h="1428" extrusionOk="0">
                  <a:moveTo>
                    <a:pt x="1743" y="0"/>
                  </a:moveTo>
                  <a:lnTo>
                    <a:pt x="1" y="480"/>
                  </a:lnTo>
                  <a:lnTo>
                    <a:pt x="2286" y="1427"/>
                  </a:lnTo>
                  <a:lnTo>
                    <a:pt x="2286" y="1427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1" name="Google Shape;3220;p42">
              <a:extLst>
                <a:ext uri="{FF2B5EF4-FFF2-40B4-BE49-F238E27FC236}">
                  <a16:creationId xmlns:a16="http://schemas.microsoft.com/office/drawing/2014/main" id="{192E2DFE-BFF7-D3AF-E403-82018311E7B0}"/>
                </a:ext>
              </a:extLst>
            </p:cNvPr>
            <p:cNvSpPr/>
            <p:nvPr/>
          </p:nvSpPr>
          <p:spPr>
            <a:xfrm>
              <a:off x="3768950" y="2626875"/>
              <a:ext cx="95675" cy="59375"/>
            </a:xfrm>
            <a:custGeom>
              <a:avLst/>
              <a:gdLst/>
              <a:ahLst/>
              <a:cxnLst/>
              <a:rect l="l" t="t" r="r" b="b"/>
              <a:pathLst>
                <a:path w="3827" h="2375" extrusionOk="0">
                  <a:moveTo>
                    <a:pt x="2526" y="758"/>
                  </a:moveTo>
                  <a:lnTo>
                    <a:pt x="2703" y="1238"/>
                  </a:lnTo>
                  <a:lnTo>
                    <a:pt x="1958" y="922"/>
                  </a:lnTo>
                  <a:lnTo>
                    <a:pt x="2526" y="758"/>
                  </a:lnTo>
                  <a:close/>
                  <a:moveTo>
                    <a:pt x="2905" y="0"/>
                  </a:moveTo>
                  <a:lnTo>
                    <a:pt x="0" y="796"/>
                  </a:lnTo>
                  <a:lnTo>
                    <a:pt x="3826" y="237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2" name="Google Shape;3221;p42">
              <a:extLst>
                <a:ext uri="{FF2B5EF4-FFF2-40B4-BE49-F238E27FC236}">
                  <a16:creationId xmlns:a16="http://schemas.microsoft.com/office/drawing/2014/main" id="{A83A6FFE-8C00-4948-8965-C953362E5463}"/>
                </a:ext>
              </a:extLst>
            </p:cNvPr>
            <p:cNvSpPr/>
            <p:nvPr/>
          </p:nvSpPr>
          <p:spPr>
            <a:xfrm>
              <a:off x="3702975" y="2517025"/>
              <a:ext cx="43275" cy="68200"/>
            </a:xfrm>
            <a:custGeom>
              <a:avLst/>
              <a:gdLst/>
              <a:ahLst/>
              <a:cxnLst/>
              <a:rect l="l" t="t" r="r" b="b"/>
              <a:pathLst>
                <a:path w="1731" h="2728" extrusionOk="0">
                  <a:moveTo>
                    <a:pt x="733" y="0"/>
                  </a:moveTo>
                  <a:cubicBezTo>
                    <a:pt x="493" y="164"/>
                    <a:pt x="0" y="1288"/>
                    <a:pt x="0" y="1288"/>
                  </a:cubicBezTo>
                  <a:lnTo>
                    <a:pt x="695" y="2728"/>
                  </a:lnTo>
                  <a:lnTo>
                    <a:pt x="1730" y="2728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3" name="Google Shape;3222;p42">
              <a:extLst>
                <a:ext uri="{FF2B5EF4-FFF2-40B4-BE49-F238E27FC236}">
                  <a16:creationId xmlns:a16="http://schemas.microsoft.com/office/drawing/2014/main" id="{BD1E1CD2-60E1-9E9E-FBE1-B747EE5D9AC5}"/>
                </a:ext>
              </a:extLst>
            </p:cNvPr>
            <p:cNvSpPr/>
            <p:nvPr/>
          </p:nvSpPr>
          <p:spPr>
            <a:xfrm>
              <a:off x="3694450" y="2505025"/>
              <a:ext cx="62850" cy="88100"/>
            </a:xfrm>
            <a:custGeom>
              <a:avLst/>
              <a:gdLst/>
              <a:ahLst/>
              <a:cxnLst/>
              <a:rect l="l" t="t" r="r" b="b"/>
              <a:pathLst>
                <a:path w="2514" h="3524" extrusionOk="0">
                  <a:moveTo>
                    <a:pt x="973" y="1162"/>
                  </a:moveTo>
                  <a:lnTo>
                    <a:pt x="1604" y="2892"/>
                  </a:lnTo>
                  <a:lnTo>
                    <a:pt x="1225" y="2892"/>
                  </a:lnTo>
                  <a:lnTo>
                    <a:pt x="682" y="1756"/>
                  </a:lnTo>
                  <a:cubicBezTo>
                    <a:pt x="771" y="1554"/>
                    <a:pt x="884" y="1352"/>
                    <a:pt x="973" y="1162"/>
                  </a:cubicBezTo>
                  <a:close/>
                  <a:moveTo>
                    <a:pt x="1238" y="0"/>
                  </a:moveTo>
                  <a:lnTo>
                    <a:pt x="897" y="215"/>
                  </a:lnTo>
                  <a:cubicBezTo>
                    <a:pt x="619" y="405"/>
                    <a:pt x="253" y="1187"/>
                    <a:pt x="51" y="1642"/>
                  </a:cubicBezTo>
                  <a:lnTo>
                    <a:pt x="1" y="1768"/>
                  </a:lnTo>
                  <a:lnTo>
                    <a:pt x="834" y="3523"/>
                  </a:lnTo>
                  <a:lnTo>
                    <a:pt x="2513" y="3523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4" name="Google Shape;3223;p42">
              <a:extLst>
                <a:ext uri="{FF2B5EF4-FFF2-40B4-BE49-F238E27FC236}">
                  <a16:creationId xmlns:a16="http://schemas.microsoft.com/office/drawing/2014/main" id="{43A45E04-41B8-267E-C17E-AF0BFA2B8BA3}"/>
                </a:ext>
              </a:extLst>
            </p:cNvPr>
            <p:cNvSpPr/>
            <p:nvPr/>
          </p:nvSpPr>
          <p:spPr>
            <a:xfrm>
              <a:off x="3696975" y="2570375"/>
              <a:ext cx="25275" cy="78000"/>
            </a:xfrm>
            <a:custGeom>
              <a:avLst/>
              <a:gdLst/>
              <a:ahLst/>
              <a:cxnLst/>
              <a:rect l="l" t="t" r="r" b="b"/>
              <a:pathLst>
                <a:path w="1011" h="3120" extrusionOk="0">
                  <a:moveTo>
                    <a:pt x="455" y="0"/>
                  </a:moveTo>
                  <a:lnTo>
                    <a:pt x="1" y="1402"/>
                  </a:lnTo>
                  <a:lnTo>
                    <a:pt x="581" y="3119"/>
                  </a:lnTo>
                  <a:lnTo>
                    <a:pt x="1011" y="3119"/>
                  </a:lnTo>
                  <a:lnTo>
                    <a:pt x="1011" y="27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5" name="Google Shape;3224;p42">
              <a:extLst>
                <a:ext uri="{FF2B5EF4-FFF2-40B4-BE49-F238E27FC236}">
                  <a16:creationId xmlns:a16="http://schemas.microsoft.com/office/drawing/2014/main" id="{988FBB72-16A2-58A6-9556-F73B0EC0DB4D}"/>
                </a:ext>
              </a:extLst>
            </p:cNvPr>
            <p:cNvSpPr/>
            <p:nvPr/>
          </p:nvSpPr>
          <p:spPr>
            <a:xfrm>
              <a:off x="3688775" y="2563750"/>
              <a:ext cx="43275" cy="92500"/>
            </a:xfrm>
            <a:custGeom>
              <a:avLst/>
              <a:gdLst/>
              <a:ahLst/>
              <a:cxnLst/>
              <a:rect l="l" t="t" r="r" b="b"/>
              <a:pathLst>
                <a:path w="1731" h="3700" extrusionOk="0">
                  <a:moveTo>
                    <a:pt x="1023" y="846"/>
                  </a:moveTo>
                  <a:lnTo>
                    <a:pt x="1074" y="871"/>
                  </a:lnTo>
                  <a:lnTo>
                    <a:pt x="1074" y="2765"/>
                  </a:lnTo>
                  <a:lnTo>
                    <a:pt x="695" y="1755"/>
                  </a:lnTo>
                  <a:lnTo>
                    <a:pt x="1023" y="846"/>
                  </a:lnTo>
                  <a:close/>
                  <a:moveTo>
                    <a:pt x="632" y="0"/>
                  </a:moveTo>
                  <a:lnTo>
                    <a:pt x="0" y="1755"/>
                  </a:lnTo>
                  <a:lnTo>
                    <a:pt x="720" y="3700"/>
                  </a:lnTo>
                  <a:lnTo>
                    <a:pt x="1730" y="3700"/>
                  </a:lnTo>
                  <a:lnTo>
                    <a:pt x="1730" y="493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6" name="Google Shape;3225;p42">
              <a:extLst>
                <a:ext uri="{FF2B5EF4-FFF2-40B4-BE49-F238E27FC236}">
                  <a16:creationId xmlns:a16="http://schemas.microsoft.com/office/drawing/2014/main" id="{77F879CC-795A-E046-5D50-3DA0AE458392}"/>
                </a:ext>
              </a:extLst>
            </p:cNvPr>
            <p:cNvSpPr/>
            <p:nvPr/>
          </p:nvSpPr>
          <p:spPr>
            <a:xfrm>
              <a:off x="4360850" y="1623350"/>
              <a:ext cx="47375" cy="27475"/>
            </a:xfrm>
            <a:custGeom>
              <a:avLst/>
              <a:gdLst/>
              <a:ahLst/>
              <a:cxnLst/>
              <a:rect l="l" t="t" r="r" b="b"/>
              <a:pathLst>
                <a:path w="1895" h="1099" extrusionOk="0">
                  <a:moveTo>
                    <a:pt x="0" y="0"/>
                  </a:moveTo>
                  <a:lnTo>
                    <a:pt x="556" y="1099"/>
                  </a:lnTo>
                  <a:lnTo>
                    <a:pt x="1326" y="947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7" name="Google Shape;3226;p42">
              <a:extLst>
                <a:ext uri="{FF2B5EF4-FFF2-40B4-BE49-F238E27FC236}">
                  <a16:creationId xmlns:a16="http://schemas.microsoft.com/office/drawing/2014/main" id="{1252E833-D3CA-19AC-0670-53BDE03968E6}"/>
                </a:ext>
              </a:extLst>
            </p:cNvPr>
            <p:cNvSpPr/>
            <p:nvPr/>
          </p:nvSpPr>
          <p:spPr>
            <a:xfrm>
              <a:off x="4347900" y="1615450"/>
              <a:ext cx="74200" cy="44550"/>
            </a:xfrm>
            <a:custGeom>
              <a:avLst/>
              <a:gdLst/>
              <a:ahLst/>
              <a:cxnLst/>
              <a:rect l="l" t="t" r="r" b="b"/>
              <a:pathLst>
                <a:path w="2968" h="1782" extrusionOk="0">
                  <a:moveTo>
                    <a:pt x="1857" y="632"/>
                  </a:moveTo>
                  <a:lnTo>
                    <a:pt x="1642" y="973"/>
                  </a:lnTo>
                  <a:lnTo>
                    <a:pt x="1238" y="1061"/>
                  </a:lnTo>
                  <a:lnTo>
                    <a:pt x="1023" y="632"/>
                  </a:lnTo>
                  <a:close/>
                  <a:moveTo>
                    <a:pt x="0" y="1"/>
                  </a:moveTo>
                  <a:lnTo>
                    <a:pt x="897" y="1781"/>
                  </a:lnTo>
                  <a:lnTo>
                    <a:pt x="2046" y="1541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8" name="Google Shape;3227;p42">
              <a:extLst>
                <a:ext uri="{FF2B5EF4-FFF2-40B4-BE49-F238E27FC236}">
                  <a16:creationId xmlns:a16="http://schemas.microsoft.com/office/drawing/2014/main" id="{BAA73317-41DD-9827-439D-3CEC95765B8B}"/>
                </a:ext>
              </a:extLst>
            </p:cNvPr>
            <p:cNvSpPr/>
            <p:nvPr/>
          </p:nvSpPr>
          <p:spPr>
            <a:xfrm>
              <a:off x="2445000" y="785850"/>
              <a:ext cx="922425" cy="1196450"/>
            </a:xfrm>
            <a:custGeom>
              <a:avLst/>
              <a:gdLst/>
              <a:ahLst/>
              <a:cxnLst/>
              <a:rect l="l" t="t" r="r" b="b"/>
              <a:pathLst>
                <a:path w="36897" h="47858" extrusionOk="0">
                  <a:moveTo>
                    <a:pt x="27288" y="1"/>
                  </a:moveTo>
                  <a:lnTo>
                    <a:pt x="21921" y="2324"/>
                  </a:lnTo>
                  <a:lnTo>
                    <a:pt x="20027" y="2375"/>
                  </a:lnTo>
                  <a:lnTo>
                    <a:pt x="19396" y="4067"/>
                  </a:lnTo>
                  <a:lnTo>
                    <a:pt x="20179" y="6378"/>
                  </a:lnTo>
                  <a:lnTo>
                    <a:pt x="18600" y="6378"/>
                  </a:lnTo>
                  <a:lnTo>
                    <a:pt x="18285" y="4016"/>
                  </a:lnTo>
                  <a:lnTo>
                    <a:pt x="17262" y="3625"/>
                  </a:lnTo>
                  <a:lnTo>
                    <a:pt x="16782" y="5203"/>
                  </a:lnTo>
                  <a:lnTo>
                    <a:pt x="15620" y="4850"/>
                  </a:lnTo>
                  <a:lnTo>
                    <a:pt x="15305" y="3006"/>
                  </a:lnTo>
                  <a:lnTo>
                    <a:pt x="13411" y="3322"/>
                  </a:lnTo>
                  <a:lnTo>
                    <a:pt x="11277" y="4105"/>
                  </a:lnTo>
                  <a:lnTo>
                    <a:pt x="9698" y="5683"/>
                  </a:lnTo>
                  <a:lnTo>
                    <a:pt x="7489" y="6163"/>
                  </a:lnTo>
                  <a:lnTo>
                    <a:pt x="6150" y="7893"/>
                  </a:lnTo>
                  <a:lnTo>
                    <a:pt x="6933" y="9080"/>
                  </a:lnTo>
                  <a:lnTo>
                    <a:pt x="5355" y="10418"/>
                  </a:lnTo>
                  <a:lnTo>
                    <a:pt x="2678" y="11529"/>
                  </a:lnTo>
                  <a:lnTo>
                    <a:pt x="784" y="11883"/>
                  </a:lnTo>
                  <a:lnTo>
                    <a:pt x="1251" y="13575"/>
                  </a:lnTo>
                  <a:lnTo>
                    <a:pt x="2678" y="13726"/>
                  </a:lnTo>
                  <a:lnTo>
                    <a:pt x="3069" y="14598"/>
                  </a:lnTo>
                  <a:lnTo>
                    <a:pt x="1" y="14838"/>
                  </a:lnTo>
                  <a:lnTo>
                    <a:pt x="1" y="16176"/>
                  </a:lnTo>
                  <a:lnTo>
                    <a:pt x="1731" y="17363"/>
                  </a:lnTo>
                  <a:cubicBezTo>
                    <a:pt x="1731" y="17363"/>
                    <a:pt x="1944" y="16942"/>
                    <a:pt x="2599" y="16942"/>
                  </a:cubicBezTo>
                  <a:cubicBezTo>
                    <a:pt x="2926" y="16942"/>
                    <a:pt x="3364" y="17047"/>
                    <a:pt x="3940" y="17363"/>
                  </a:cubicBezTo>
                  <a:cubicBezTo>
                    <a:pt x="5683" y="18310"/>
                    <a:pt x="5759" y="18310"/>
                    <a:pt x="5759" y="18310"/>
                  </a:cubicBezTo>
                  <a:lnTo>
                    <a:pt x="7337" y="21378"/>
                  </a:lnTo>
                  <a:lnTo>
                    <a:pt x="6946" y="25331"/>
                  </a:lnTo>
                  <a:lnTo>
                    <a:pt x="6946" y="29434"/>
                  </a:lnTo>
                  <a:lnTo>
                    <a:pt x="8436" y="29902"/>
                  </a:lnTo>
                  <a:lnTo>
                    <a:pt x="7615" y="31164"/>
                  </a:lnTo>
                  <a:lnTo>
                    <a:pt x="5683" y="30849"/>
                  </a:lnTo>
                  <a:lnTo>
                    <a:pt x="5683" y="33223"/>
                  </a:lnTo>
                  <a:lnTo>
                    <a:pt x="7173" y="34321"/>
                  </a:lnTo>
                  <a:lnTo>
                    <a:pt x="6074" y="36695"/>
                  </a:lnTo>
                  <a:lnTo>
                    <a:pt x="6541" y="40546"/>
                  </a:lnTo>
                  <a:lnTo>
                    <a:pt x="7135" y="43463"/>
                  </a:lnTo>
                  <a:lnTo>
                    <a:pt x="7627" y="46153"/>
                  </a:lnTo>
                  <a:lnTo>
                    <a:pt x="9218" y="45913"/>
                  </a:lnTo>
                  <a:lnTo>
                    <a:pt x="10885" y="47857"/>
                  </a:lnTo>
                  <a:lnTo>
                    <a:pt x="12186" y="45647"/>
                  </a:lnTo>
                  <a:lnTo>
                    <a:pt x="13310" y="42175"/>
                  </a:lnTo>
                  <a:lnTo>
                    <a:pt x="14812" y="39776"/>
                  </a:lnTo>
                  <a:lnTo>
                    <a:pt x="16946" y="39195"/>
                  </a:lnTo>
                  <a:lnTo>
                    <a:pt x="20103" y="37857"/>
                  </a:lnTo>
                  <a:lnTo>
                    <a:pt x="21770" y="35798"/>
                  </a:lnTo>
                  <a:lnTo>
                    <a:pt x="24762" y="35407"/>
                  </a:lnTo>
                  <a:lnTo>
                    <a:pt x="28462" y="33071"/>
                  </a:lnTo>
                  <a:lnTo>
                    <a:pt x="26480" y="32869"/>
                  </a:lnTo>
                  <a:lnTo>
                    <a:pt x="25545" y="32869"/>
                  </a:lnTo>
                  <a:lnTo>
                    <a:pt x="26480" y="30659"/>
                  </a:lnTo>
                  <a:lnTo>
                    <a:pt x="28462" y="32478"/>
                  </a:lnTo>
                  <a:lnTo>
                    <a:pt x="29232" y="30735"/>
                  </a:lnTo>
                  <a:lnTo>
                    <a:pt x="28538" y="28487"/>
                  </a:lnTo>
                  <a:lnTo>
                    <a:pt x="28538" y="28487"/>
                  </a:lnTo>
                  <a:cubicBezTo>
                    <a:pt x="28538" y="28487"/>
                    <a:pt x="28571" y="28497"/>
                    <a:pt x="28628" y="28497"/>
                  </a:cubicBezTo>
                  <a:cubicBezTo>
                    <a:pt x="28850" y="28497"/>
                    <a:pt x="29441" y="28361"/>
                    <a:pt x="29952" y="27048"/>
                  </a:cubicBezTo>
                  <a:cubicBezTo>
                    <a:pt x="30176" y="26473"/>
                    <a:pt x="30217" y="26354"/>
                    <a:pt x="30211" y="26354"/>
                  </a:cubicBezTo>
                  <a:lnTo>
                    <a:pt x="30211" y="26354"/>
                  </a:lnTo>
                  <a:cubicBezTo>
                    <a:pt x="30207" y="26354"/>
                    <a:pt x="30180" y="26414"/>
                    <a:pt x="30178" y="26414"/>
                  </a:cubicBezTo>
                  <a:cubicBezTo>
                    <a:pt x="30175" y="26414"/>
                    <a:pt x="30241" y="26250"/>
                    <a:pt x="30596" y="25381"/>
                  </a:cubicBezTo>
                  <a:cubicBezTo>
                    <a:pt x="31467" y="23260"/>
                    <a:pt x="31455" y="23247"/>
                    <a:pt x="31455" y="23247"/>
                  </a:cubicBezTo>
                  <a:cubicBezTo>
                    <a:pt x="31455" y="23247"/>
                    <a:pt x="32086" y="23007"/>
                    <a:pt x="31455" y="21593"/>
                  </a:cubicBezTo>
                  <a:cubicBezTo>
                    <a:pt x="30823" y="20179"/>
                    <a:pt x="29876" y="20722"/>
                    <a:pt x="30823" y="20166"/>
                  </a:cubicBezTo>
                  <a:lnTo>
                    <a:pt x="31770" y="19623"/>
                  </a:lnTo>
                  <a:lnTo>
                    <a:pt x="32642" y="19068"/>
                  </a:lnTo>
                  <a:lnTo>
                    <a:pt x="32250" y="16694"/>
                  </a:lnTo>
                  <a:lnTo>
                    <a:pt x="32642" y="14042"/>
                  </a:lnTo>
                  <a:lnTo>
                    <a:pt x="34611" y="11858"/>
                  </a:lnTo>
                  <a:lnTo>
                    <a:pt x="36354" y="9762"/>
                  </a:lnTo>
                  <a:lnTo>
                    <a:pt x="36897" y="8032"/>
                  </a:lnTo>
                  <a:lnTo>
                    <a:pt x="34851" y="7085"/>
                  </a:lnTo>
                  <a:lnTo>
                    <a:pt x="32566" y="7943"/>
                  </a:lnTo>
                  <a:lnTo>
                    <a:pt x="30280" y="10090"/>
                  </a:lnTo>
                  <a:lnTo>
                    <a:pt x="31770" y="7451"/>
                  </a:lnTo>
                  <a:lnTo>
                    <a:pt x="31859" y="7009"/>
                  </a:lnTo>
                  <a:lnTo>
                    <a:pt x="27439" y="7009"/>
                  </a:lnTo>
                  <a:lnTo>
                    <a:pt x="27351" y="5986"/>
                  </a:lnTo>
                  <a:lnTo>
                    <a:pt x="29232" y="5759"/>
                  </a:lnTo>
                  <a:lnTo>
                    <a:pt x="31859" y="5759"/>
                  </a:lnTo>
                  <a:lnTo>
                    <a:pt x="31543" y="3625"/>
                  </a:lnTo>
                  <a:lnTo>
                    <a:pt x="30672" y="1655"/>
                  </a:lnTo>
                  <a:lnTo>
                    <a:pt x="272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89" name="Google Shape;3228;p42">
              <a:extLst>
                <a:ext uri="{FF2B5EF4-FFF2-40B4-BE49-F238E27FC236}">
                  <a16:creationId xmlns:a16="http://schemas.microsoft.com/office/drawing/2014/main" id="{92D5D64E-EC67-AC28-DE90-2B981A798798}"/>
                </a:ext>
              </a:extLst>
            </p:cNvPr>
            <p:cNvSpPr/>
            <p:nvPr/>
          </p:nvSpPr>
          <p:spPr>
            <a:xfrm>
              <a:off x="2437100" y="777350"/>
              <a:ext cx="939800" cy="1218525"/>
            </a:xfrm>
            <a:custGeom>
              <a:avLst/>
              <a:gdLst/>
              <a:ahLst/>
              <a:cxnLst/>
              <a:rect l="l" t="t" r="r" b="b"/>
              <a:pathLst>
                <a:path w="37592" h="48741" extrusionOk="0">
                  <a:moveTo>
                    <a:pt x="26909" y="31530"/>
                  </a:moveTo>
                  <a:lnTo>
                    <a:pt x="28601" y="33070"/>
                  </a:lnTo>
                  <a:lnTo>
                    <a:pt x="26796" y="32893"/>
                  </a:lnTo>
                  <a:lnTo>
                    <a:pt x="26341" y="32893"/>
                  </a:lnTo>
                  <a:lnTo>
                    <a:pt x="26909" y="31530"/>
                  </a:lnTo>
                  <a:close/>
                  <a:moveTo>
                    <a:pt x="27591" y="682"/>
                  </a:moveTo>
                  <a:lnTo>
                    <a:pt x="30748" y="2222"/>
                  </a:lnTo>
                  <a:lnTo>
                    <a:pt x="31543" y="4053"/>
                  </a:lnTo>
                  <a:lnTo>
                    <a:pt x="31809" y="5783"/>
                  </a:lnTo>
                  <a:lnTo>
                    <a:pt x="29498" y="5783"/>
                  </a:lnTo>
                  <a:lnTo>
                    <a:pt x="27339" y="6048"/>
                  </a:lnTo>
                  <a:lnTo>
                    <a:pt x="27465" y="7665"/>
                  </a:lnTo>
                  <a:lnTo>
                    <a:pt x="31796" y="7665"/>
                  </a:lnTo>
                  <a:lnTo>
                    <a:pt x="29321" y="12059"/>
                  </a:lnTo>
                  <a:lnTo>
                    <a:pt x="33046" y="8574"/>
                  </a:lnTo>
                  <a:lnTo>
                    <a:pt x="35155" y="7778"/>
                  </a:lnTo>
                  <a:lnTo>
                    <a:pt x="36834" y="8548"/>
                  </a:lnTo>
                  <a:lnTo>
                    <a:pt x="36380" y="9963"/>
                  </a:lnTo>
                  <a:lnTo>
                    <a:pt x="34700" y="11996"/>
                  </a:lnTo>
                  <a:lnTo>
                    <a:pt x="32667" y="14256"/>
                  </a:lnTo>
                  <a:lnTo>
                    <a:pt x="32250" y="17059"/>
                  </a:lnTo>
                  <a:lnTo>
                    <a:pt x="32617" y="19269"/>
                  </a:lnTo>
                  <a:lnTo>
                    <a:pt x="31935" y="19698"/>
                  </a:lnTo>
                  <a:cubicBezTo>
                    <a:pt x="31922" y="19711"/>
                    <a:pt x="31834" y="19761"/>
                    <a:pt x="30988" y="20254"/>
                  </a:cubicBezTo>
                  <a:cubicBezTo>
                    <a:pt x="30584" y="20494"/>
                    <a:pt x="30432" y="20582"/>
                    <a:pt x="30432" y="20809"/>
                  </a:cubicBezTo>
                  <a:cubicBezTo>
                    <a:pt x="30445" y="20986"/>
                    <a:pt x="30558" y="21125"/>
                    <a:pt x="30710" y="21188"/>
                  </a:cubicBezTo>
                  <a:cubicBezTo>
                    <a:pt x="30887" y="21289"/>
                    <a:pt x="31215" y="21466"/>
                    <a:pt x="31480" y="22072"/>
                  </a:cubicBezTo>
                  <a:cubicBezTo>
                    <a:pt x="31872" y="22943"/>
                    <a:pt x="31733" y="23259"/>
                    <a:pt x="31657" y="23309"/>
                  </a:cubicBezTo>
                  <a:lnTo>
                    <a:pt x="31455" y="23385"/>
                  </a:lnTo>
                  <a:lnTo>
                    <a:pt x="31455" y="23537"/>
                  </a:lnTo>
                  <a:cubicBezTo>
                    <a:pt x="31404" y="23676"/>
                    <a:pt x="31228" y="24118"/>
                    <a:pt x="30609" y="25620"/>
                  </a:cubicBezTo>
                  <a:cubicBezTo>
                    <a:pt x="30432" y="26062"/>
                    <a:pt x="30319" y="26353"/>
                    <a:pt x="30243" y="26555"/>
                  </a:cubicBezTo>
                  <a:lnTo>
                    <a:pt x="30218" y="26618"/>
                  </a:lnTo>
                  <a:cubicBezTo>
                    <a:pt x="30218" y="26618"/>
                    <a:pt x="30218" y="26630"/>
                    <a:pt x="30218" y="26630"/>
                  </a:cubicBezTo>
                  <a:cubicBezTo>
                    <a:pt x="30205" y="26681"/>
                    <a:pt x="30154" y="26832"/>
                    <a:pt x="29978" y="27287"/>
                  </a:cubicBezTo>
                  <a:cubicBezTo>
                    <a:pt x="29498" y="28499"/>
                    <a:pt x="29018" y="28537"/>
                    <a:pt x="28955" y="28537"/>
                  </a:cubicBezTo>
                  <a:lnTo>
                    <a:pt x="28399" y="28373"/>
                  </a:lnTo>
                  <a:lnTo>
                    <a:pt x="28399" y="28373"/>
                  </a:lnTo>
                  <a:lnTo>
                    <a:pt x="29220" y="31062"/>
                  </a:lnTo>
                  <a:lnTo>
                    <a:pt x="28677" y="32287"/>
                  </a:lnTo>
                  <a:lnTo>
                    <a:pt x="26682" y="30469"/>
                  </a:lnTo>
                  <a:lnTo>
                    <a:pt x="25394" y="33525"/>
                  </a:lnTo>
                  <a:lnTo>
                    <a:pt x="26758" y="33525"/>
                  </a:lnTo>
                  <a:lnTo>
                    <a:pt x="27844" y="33626"/>
                  </a:lnTo>
                  <a:lnTo>
                    <a:pt x="24977" y="35431"/>
                  </a:lnTo>
                  <a:lnTo>
                    <a:pt x="21922" y="35835"/>
                  </a:lnTo>
                  <a:lnTo>
                    <a:pt x="20230" y="37931"/>
                  </a:lnTo>
                  <a:lnTo>
                    <a:pt x="17199" y="39232"/>
                  </a:lnTo>
                  <a:lnTo>
                    <a:pt x="14939" y="39838"/>
                  </a:lnTo>
                  <a:lnTo>
                    <a:pt x="13360" y="42351"/>
                  </a:lnTo>
                  <a:lnTo>
                    <a:pt x="12211" y="45861"/>
                  </a:lnTo>
                  <a:lnTo>
                    <a:pt x="11163" y="47654"/>
                  </a:lnTo>
                  <a:lnTo>
                    <a:pt x="9661" y="45874"/>
                  </a:lnTo>
                  <a:lnTo>
                    <a:pt x="8209" y="46101"/>
                  </a:lnTo>
                  <a:lnTo>
                    <a:pt x="7767" y="43715"/>
                  </a:lnTo>
                  <a:lnTo>
                    <a:pt x="7173" y="40823"/>
                  </a:lnTo>
                  <a:lnTo>
                    <a:pt x="6719" y="37048"/>
                  </a:lnTo>
                  <a:lnTo>
                    <a:pt x="7893" y="34535"/>
                  </a:lnTo>
                  <a:lnTo>
                    <a:pt x="6315" y="33373"/>
                  </a:lnTo>
                  <a:lnTo>
                    <a:pt x="6315" y="31542"/>
                  </a:lnTo>
                  <a:lnTo>
                    <a:pt x="8082" y="31833"/>
                  </a:lnTo>
                  <a:lnTo>
                    <a:pt x="9244" y="30040"/>
                  </a:lnTo>
                  <a:lnTo>
                    <a:pt x="7577" y="29509"/>
                  </a:lnTo>
                  <a:lnTo>
                    <a:pt x="7577" y="25671"/>
                  </a:lnTo>
                  <a:lnTo>
                    <a:pt x="7981" y="21643"/>
                  </a:lnTo>
                  <a:lnTo>
                    <a:pt x="6277" y="18309"/>
                  </a:lnTo>
                  <a:lnTo>
                    <a:pt x="6125" y="18309"/>
                  </a:lnTo>
                  <a:cubicBezTo>
                    <a:pt x="6024" y="18271"/>
                    <a:pt x="5645" y="18082"/>
                    <a:pt x="4408" y="17413"/>
                  </a:cubicBezTo>
                  <a:cubicBezTo>
                    <a:pt x="3845" y="17104"/>
                    <a:pt x="3347" y="16952"/>
                    <a:pt x="2915" y="16952"/>
                  </a:cubicBezTo>
                  <a:cubicBezTo>
                    <a:pt x="2746" y="16952"/>
                    <a:pt x="2587" y="16975"/>
                    <a:pt x="2438" y="17021"/>
                  </a:cubicBezTo>
                  <a:cubicBezTo>
                    <a:pt x="2274" y="17072"/>
                    <a:pt x="2122" y="17147"/>
                    <a:pt x="1983" y="17261"/>
                  </a:cubicBezTo>
                  <a:lnTo>
                    <a:pt x="620" y="16339"/>
                  </a:lnTo>
                  <a:lnTo>
                    <a:pt x="620" y="15455"/>
                  </a:lnTo>
                  <a:lnTo>
                    <a:pt x="3852" y="15203"/>
                  </a:lnTo>
                  <a:lnTo>
                    <a:pt x="3208" y="13763"/>
                  </a:lnTo>
                  <a:lnTo>
                    <a:pt x="1819" y="13612"/>
                  </a:lnTo>
                  <a:lnTo>
                    <a:pt x="1504" y="12450"/>
                  </a:lnTo>
                  <a:lnTo>
                    <a:pt x="3057" y="12160"/>
                  </a:lnTo>
                  <a:lnTo>
                    <a:pt x="5797" y="11036"/>
                  </a:lnTo>
                  <a:lnTo>
                    <a:pt x="7678" y="9470"/>
                  </a:lnTo>
                  <a:lnTo>
                    <a:pt x="6857" y="8233"/>
                  </a:lnTo>
                  <a:lnTo>
                    <a:pt x="7994" y="6781"/>
                  </a:lnTo>
                  <a:lnTo>
                    <a:pt x="10178" y="6301"/>
                  </a:lnTo>
                  <a:lnTo>
                    <a:pt x="11769" y="4710"/>
                  </a:lnTo>
                  <a:lnTo>
                    <a:pt x="13777" y="3965"/>
                  </a:lnTo>
                  <a:lnTo>
                    <a:pt x="15355" y="3712"/>
                  </a:lnTo>
                  <a:lnTo>
                    <a:pt x="15646" y="5430"/>
                  </a:lnTo>
                  <a:lnTo>
                    <a:pt x="17325" y="5935"/>
                  </a:lnTo>
                  <a:lnTo>
                    <a:pt x="17792" y="4382"/>
                  </a:lnTo>
                  <a:lnTo>
                    <a:pt x="18323" y="4584"/>
                  </a:lnTo>
                  <a:lnTo>
                    <a:pt x="18651" y="7033"/>
                  </a:lnTo>
                  <a:lnTo>
                    <a:pt x="20949" y="7033"/>
                  </a:lnTo>
                  <a:lnTo>
                    <a:pt x="20053" y="4407"/>
                  </a:lnTo>
                  <a:lnTo>
                    <a:pt x="20570" y="3031"/>
                  </a:lnTo>
                  <a:lnTo>
                    <a:pt x="22250" y="2980"/>
                  </a:lnTo>
                  <a:lnTo>
                    <a:pt x="27591" y="682"/>
                  </a:lnTo>
                  <a:close/>
                  <a:moveTo>
                    <a:pt x="27604" y="0"/>
                  </a:moveTo>
                  <a:lnTo>
                    <a:pt x="22161" y="2361"/>
                  </a:lnTo>
                  <a:lnTo>
                    <a:pt x="20116" y="2424"/>
                  </a:lnTo>
                  <a:lnTo>
                    <a:pt x="19371" y="4407"/>
                  </a:lnTo>
                  <a:lnTo>
                    <a:pt x="20053" y="6415"/>
                  </a:lnTo>
                  <a:lnTo>
                    <a:pt x="19194" y="6415"/>
                  </a:lnTo>
                  <a:lnTo>
                    <a:pt x="18891" y="4142"/>
                  </a:lnTo>
                  <a:lnTo>
                    <a:pt x="17376" y="3548"/>
                  </a:lnTo>
                  <a:lnTo>
                    <a:pt x="16896" y="5152"/>
                  </a:lnTo>
                  <a:lnTo>
                    <a:pt x="16214" y="4937"/>
                  </a:lnTo>
                  <a:lnTo>
                    <a:pt x="15861" y="2993"/>
                  </a:lnTo>
                  <a:lnTo>
                    <a:pt x="13600" y="3359"/>
                  </a:lnTo>
                  <a:lnTo>
                    <a:pt x="11479" y="4154"/>
                  </a:lnTo>
                  <a:lnTo>
                    <a:pt x="9850" y="5733"/>
                  </a:lnTo>
                  <a:lnTo>
                    <a:pt x="7628" y="6200"/>
                  </a:lnTo>
                  <a:lnTo>
                    <a:pt x="6075" y="8208"/>
                  </a:lnTo>
                  <a:lnTo>
                    <a:pt x="6832" y="9344"/>
                  </a:lnTo>
                  <a:lnTo>
                    <a:pt x="5506" y="10480"/>
                  </a:lnTo>
                  <a:lnTo>
                    <a:pt x="2905" y="11541"/>
                  </a:lnTo>
                  <a:lnTo>
                    <a:pt x="708" y="11958"/>
                  </a:lnTo>
                  <a:lnTo>
                    <a:pt x="1339" y="14193"/>
                  </a:lnTo>
                  <a:lnTo>
                    <a:pt x="2792" y="14344"/>
                  </a:lnTo>
                  <a:lnTo>
                    <a:pt x="2918" y="14635"/>
                  </a:lnTo>
                  <a:lnTo>
                    <a:pt x="1" y="14862"/>
                  </a:lnTo>
                  <a:lnTo>
                    <a:pt x="1" y="16655"/>
                  </a:lnTo>
                  <a:lnTo>
                    <a:pt x="2173" y="18132"/>
                  </a:lnTo>
                  <a:lnTo>
                    <a:pt x="2337" y="17817"/>
                  </a:lnTo>
                  <a:cubicBezTo>
                    <a:pt x="2400" y="17716"/>
                    <a:pt x="2514" y="17640"/>
                    <a:pt x="2627" y="17615"/>
                  </a:cubicBezTo>
                  <a:cubicBezTo>
                    <a:pt x="2703" y="17592"/>
                    <a:pt x="2796" y="17576"/>
                    <a:pt x="2911" y="17576"/>
                  </a:cubicBezTo>
                  <a:cubicBezTo>
                    <a:pt x="3180" y="17576"/>
                    <a:pt x="3565" y="17663"/>
                    <a:pt x="4105" y="17956"/>
                  </a:cubicBezTo>
                  <a:cubicBezTo>
                    <a:pt x="5153" y="18536"/>
                    <a:pt x="5620" y="18764"/>
                    <a:pt x="5847" y="18865"/>
                  </a:cubicBezTo>
                  <a:lnTo>
                    <a:pt x="7325" y="21756"/>
                  </a:lnTo>
                  <a:lnTo>
                    <a:pt x="6933" y="25645"/>
                  </a:lnTo>
                  <a:lnTo>
                    <a:pt x="6933" y="29976"/>
                  </a:lnTo>
                  <a:lnTo>
                    <a:pt x="8259" y="30393"/>
                  </a:lnTo>
                  <a:lnTo>
                    <a:pt x="7767" y="31138"/>
                  </a:lnTo>
                  <a:lnTo>
                    <a:pt x="5671" y="30785"/>
                  </a:lnTo>
                  <a:lnTo>
                    <a:pt x="5671" y="33689"/>
                  </a:lnTo>
                  <a:lnTo>
                    <a:pt x="7097" y="34737"/>
                  </a:lnTo>
                  <a:lnTo>
                    <a:pt x="6062" y="36947"/>
                  </a:lnTo>
                  <a:lnTo>
                    <a:pt x="6554" y="40924"/>
                  </a:lnTo>
                  <a:lnTo>
                    <a:pt x="7148" y="43828"/>
                  </a:lnTo>
                  <a:lnTo>
                    <a:pt x="7691" y="46808"/>
                  </a:lnTo>
                  <a:lnTo>
                    <a:pt x="9408" y="46556"/>
                  </a:lnTo>
                  <a:lnTo>
                    <a:pt x="11252" y="48740"/>
                  </a:lnTo>
                  <a:lnTo>
                    <a:pt x="12780" y="46152"/>
                  </a:lnTo>
                  <a:lnTo>
                    <a:pt x="13916" y="42654"/>
                  </a:lnTo>
                  <a:lnTo>
                    <a:pt x="15343" y="40381"/>
                  </a:lnTo>
                  <a:lnTo>
                    <a:pt x="17388" y="39826"/>
                  </a:lnTo>
                  <a:lnTo>
                    <a:pt x="20621" y="38449"/>
                  </a:lnTo>
                  <a:lnTo>
                    <a:pt x="22250" y="36429"/>
                  </a:lnTo>
                  <a:lnTo>
                    <a:pt x="25116" y="36050"/>
                  </a:lnTo>
                  <a:lnTo>
                    <a:pt x="29738" y="33184"/>
                  </a:lnTo>
                  <a:lnTo>
                    <a:pt x="29005" y="33108"/>
                  </a:lnTo>
                  <a:lnTo>
                    <a:pt x="29877" y="31100"/>
                  </a:lnTo>
                  <a:lnTo>
                    <a:pt x="29270" y="29105"/>
                  </a:lnTo>
                  <a:cubicBezTo>
                    <a:pt x="29637" y="28979"/>
                    <a:pt x="30142" y="28600"/>
                    <a:pt x="30558" y="27514"/>
                  </a:cubicBezTo>
                  <a:cubicBezTo>
                    <a:pt x="30659" y="27274"/>
                    <a:pt x="30748" y="27022"/>
                    <a:pt x="30824" y="26782"/>
                  </a:cubicBezTo>
                  <a:lnTo>
                    <a:pt x="31202" y="25847"/>
                  </a:lnTo>
                  <a:cubicBezTo>
                    <a:pt x="31720" y="24585"/>
                    <a:pt x="31935" y="24054"/>
                    <a:pt x="32036" y="23815"/>
                  </a:cubicBezTo>
                  <a:cubicBezTo>
                    <a:pt x="32149" y="23726"/>
                    <a:pt x="32238" y="23600"/>
                    <a:pt x="32288" y="23474"/>
                  </a:cubicBezTo>
                  <a:cubicBezTo>
                    <a:pt x="32452" y="23070"/>
                    <a:pt x="32389" y="22514"/>
                    <a:pt x="32074" y="21807"/>
                  </a:cubicBezTo>
                  <a:cubicBezTo>
                    <a:pt x="31910" y="21403"/>
                    <a:pt x="31644" y="21062"/>
                    <a:pt x="31303" y="20797"/>
                  </a:cubicBezTo>
                  <a:cubicBezTo>
                    <a:pt x="31834" y="20494"/>
                    <a:pt x="32112" y="20329"/>
                    <a:pt x="32250" y="20228"/>
                  </a:cubicBezTo>
                  <a:lnTo>
                    <a:pt x="32263" y="20241"/>
                  </a:lnTo>
                  <a:lnTo>
                    <a:pt x="33311" y="19572"/>
                  </a:lnTo>
                  <a:lnTo>
                    <a:pt x="32894" y="17046"/>
                  </a:lnTo>
                  <a:lnTo>
                    <a:pt x="33261" y="14534"/>
                  </a:lnTo>
                  <a:lnTo>
                    <a:pt x="35167" y="12412"/>
                  </a:lnTo>
                  <a:lnTo>
                    <a:pt x="36897" y="10329"/>
                  </a:lnTo>
                  <a:lnTo>
                    <a:pt x="37592" y="8220"/>
                  </a:lnTo>
                  <a:lnTo>
                    <a:pt x="35167" y="7096"/>
                  </a:lnTo>
                  <a:lnTo>
                    <a:pt x="32756" y="8018"/>
                  </a:lnTo>
                  <a:lnTo>
                    <a:pt x="31872" y="8801"/>
                  </a:lnTo>
                  <a:lnTo>
                    <a:pt x="32364" y="7942"/>
                  </a:lnTo>
                  <a:lnTo>
                    <a:pt x="32541" y="7046"/>
                  </a:lnTo>
                  <a:lnTo>
                    <a:pt x="28046" y="7046"/>
                  </a:lnTo>
                  <a:lnTo>
                    <a:pt x="28008" y="6604"/>
                  </a:lnTo>
                  <a:lnTo>
                    <a:pt x="29536" y="6415"/>
                  </a:lnTo>
                  <a:lnTo>
                    <a:pt x="32541" y="6415"/>
                  </a:lnTo>
                  <a:lnTo>
                    <a:pt x="32162" y="3927"/>
                  </a:lnTo>
                  <a:lnTo>
                    <a:pt x="31228" y="1768"/>
                  </a:lnTo>
                  <a:lnTo>
                    <a:pt x="2760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0" name="Google Shape;3229;p42">
              <a:extLst>
                <a:ext uri="{FF2B5EF4-FFF2-40B4-BE49-F238E27FC236}">
                  <a16:creationId xmlns:a16="http://schemas.microsoft.com/office/drawing/2014/main" id="{E576C3D0-3E45-93B1-39AC-AB05ACC7F527}"/>
                </a:ext>
              </a:extLst>
            </p:cNvPr>
            <p:cNvSpPr/>
            <p:nvPr/>
          </p:nvSpPr>
          <p:spPr>
            <a:xfrm>
              <a:off x="2067150" y="740400"/>
              <a:ext cx="667350" cy="530050"/>
            </a:xfrm>
            <a:custGeom>
              <a:avLst/>
              <a:gdLst/>
              <a:ahLst/>
              <a:cxnLst/>
              <a:rect l="l" t="t" r="r" b="b"/>
              <a:pathLst>
                <a:path w="26694" h="21202" extrusionOk="0">
                  <a:moveTo>
                    <a:pt x="19218" y="1"/>
                  </a:moveTo>
                  <a:lnTo>
                    <a:pt x="14635" y="556"/>
                  </a:lnTo>
                  <a:lnTo>
                    <a:pt x="11415" y="1895"/>
                  </a:lnTo>
                  <a:lnTo>
                    <a:pt x="10228" y="3157"/>
                  </a:lnTo>
                  <a:lnTo>
                    <a:pt x="12122" y="5165"/>
                  </a:lnTo>
                  <a:lnTo>
                    <a:pt x="14016" y="6100"/>
                  </a:lnTo>
                  <a:lnTo>
                    <a:pt x="11099" y="6163"/>
                  </a:lnTo>
                  <a:lnTo>
                    <a:pt x="9041" y="4660"/>
                  </a:lnTo>
                  <a:lnTo>
                    <a:pt x="8814" y="2766"/>
                  </a:lnTo>
                  <a:lnTo>
                    <a:pt x="7627" y="2286"/>
                  </a:lnTo>
                  <a:lnTo>
                    <a:pt x="5190" y="6706"/>
                  </a:lnTo>
                  <a:lnTo>
                    <a:pt x="4786" y="9711"/>
                  </a:lnTo>
                  <a:lnTo>
                    <a:pt x="5733" y="11756"/>
                  </a:lnTo>
                  <a:lnTo>
                    <a:pt x="7627" y="12236"/>
                  </a:lnTo>
                  <a:lnTo>
                    <a:pt x="8650" y="13688"/>
                  </a:lnTo>
                  <a:lnTo>
                    <a:pt x="6288" y="13082"/>
                  </a:lnTo>
                  <a:lnTo>
                    <a:pt x="5101" y="14509"/>
                  </a:lnTo>
                  <a:lnTo>
                    <a:pt x="2816" y="14509"/>
                  </a:lnTo>
                  <a:lnTo>
                    <a:pt x="1642" y="14004"/>
                  </a:lnTo>
                  <a:lnTo>
                    <a:pt x="417" y="12741"/>
                  </a:lnTo>
                  <a:cubicBezTo>
                    <a:pt x="177" y="12905"/>
                    <a:pt x="0" y="14332"/>
                    <a:pt x="0" y="14332"/>
                  </a:cubicBezTo>
                  <a:lnTo>
                    <a:pt x="1212" y="15822"/>
                  </a:lnTo>
                  <a:lnTo>
                    <a:pt x="631" y="18007"/>
                  </a:lnTo>
                  <a:lnTo>
                    <a:pt x="51" y="19459"/>
                  </a:lnTo>
                  <a:lnTo>
                    <a:pt x="3914" y="20494"/>
                  </a:lnTo>
                  <a:lnTo>
                    <a:pt x="6566" y="21201"/>
                  </a:lnTo>
                  <a:lnTo>
                    <a:pt x="7551" y="20810"/>
                  </a:lnTo>
                  <a:lnTo>
                    <a:pt x="7551" y="19232"/>
                  </a:lnTo>
                  <a:lnTo>
                    <a:pt x="5809" y="18689"/>
                  </a:lnTo>
                  <a:lnTo>
                    <a:pt x="3927" y="18032"/>
                  </a:lnTo>
                  <a:lnTo>
                    <a:pt x="3296" y="16403"/>
                  </a:lnTo>
                  <a:lnTo>
                    <a:pt x="4748" y="16138"/>
                  </a:lnTo>
                  <a:lnTo>
                    <a:pt x="7071" y="17653"/>
                  </a:lnTo>
                  <a:lnTo>
                    <a:pt x="9129" y="17653"/>
                  </a:lnTo>
                  <a:lnTo>
                    <a:pt x="11024" y="18348"/>
                  </a:lnTo>
                  <a:lnTo>
                    <a:pt x="11806" y="15140"/>
                  </a:lnTo>
                  <a:lnTo>
                    <a:pt x="13625" y="13398"/>
                  </a:lnTo>
                  <a:lnTo>
                    <a:pt x="15115" y="12224"/>
                  </a:lnTo>
                  <a:lnTo>
                    <a:pt x="15115" y="10405"/>
                  </a:lnTo>
                  <a:lnTo>
                    <a:pt x="18587" y="9231"/>
                  </a:lnTo>
                  <a:lnTo>
                    <a:pt x="21277" y="7728"/>
                  </a:lnTo>
                  <a:lnTo>
                    <a:pt x="23322" y="5986"/>
                  </a:lnTo>
                  <a:lnTo>
                    <a:pt x="25494" y="5216"/>
                  </a:lnTo>
                  <a:lnTo>
                    <a:pt x="26694" y="3322"/>
                  </a:lnTo>
                  <a:lnTo>
                    <a:pt x="25671" y="1390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1" name="Google Shape;3230;p42">
              <a:extLst>
                <a:ext uri="{FF2B5EF4-FFF2-40B4-BE49-F238E27FC236}">
                  <a16:creationId xmlns:a16="http://schemas.microsoft.com/office/drawing/2014/main" id="{1F8F1477-0AE5-73F3-93DD-A21265FAB4BE}"/>
                </a:ext>
              </a:extLst>
            </p:cNvPr>
            <p:cNvSpPr/>
            <p:nvPr/>
          </p:nvSpPr>
          <p:spPr>
            <a:xfrm>
              <a:off x="2057975" y="732525"/>
              <a:ext cx="685375" cy="546450"/>
            </a:xfrm>
            <a:custGeom>
              <a:avLst/>
              <a:gdLst/>
              <a:ahLst/>
              <a:cxnLst/>
              <a:rect l="l" t="t" r="r" b="b"/>
              <a:pathLst>
                <a:path w="27415" h="21858" extrusionOk="0">
                  <a:moveTo>
                    <a:pt x="23058" y="631"/>
                  </a:moveTo>
                  <a:lnTo>
                    <a:pt x="25811" y="1919"/>
                  </a:lnTo>
                  <a:lnTo>
                    <a:pt x="26682" y="3599"/>
                  </a:lnTo>
                  <a:lnTo>
                    <a:pt x="25646" y="5240"/>
                  </a:lnTo>
                  <a:lnTo>
                    <a:pt x="23576" y="5998"/>
                  </a:lnTo>
                  <a:lnTo>
                    <a:pt x="21480" y="7753"/>
                  </a:lnTo>
                  <a:lnTo>
                    <a:pt x="18853" y="9230"/>
                  </a:lnTo>
                  <a:lnTo>
                    <a:pt x="15166" y="10493"/>
                  </a:lnTo>
                  <a:lnTo>
                    <a:pt x="15166" y="12387"/>
                  </a:lnTo>
                  <a:lnTo>
                    <a:pt x="13764" y="13486"/>
                  </a:lnTo>
                  <a:lnTo>
                    <a:pt x="11883" y="15291"/>
                  </a:lnTo>
                  <a:lnTo>
                    <a:pt x="11163" y="18246"/>
                  </a:lnTo>
                  <a:lnTo>
                    <a:pt x="9597" y="17678"/>
                  </a:lnTo>
                  <a:lnTo>
                    <a:pt x="7539" y="17665"/>
                  </a:lnTo>
                  <a:lnTo>
                    <a:pt x="5191" y="16125"/>
                  </a:lnTo>
                  <a:lnTo>
                    <a:pt x="3233" y="16478"/>
                  </a:lnTo>
                  <a:lnTo>
                    <a:pt x="4067" y="18600"/>
                  </a:lnTo>
                  <a:lnTo>
                    <a:pt x="6087" y="19307"/>
                  </a:lnTo>
                  <a:lnTo>
                    <a:pt x="7602" y="19786"/>
                  </a:lnTo>
                  <a:lnTo>
                    <a:pt x="7602" y="20910"/>
                  </a:lnTo>
                  <a:lnTo>
                    <a:pt x="6921" y="21188"/>
                  </a:lnTo>
                  <a:lnTo>
                    <a:pt x="847" y="19559"/>
                  </a:lnTo>
                  <a:lnTo>
                    <a:pt x="1301" y="18398"/>
                  </a:lnTo>
                  <a:lnTo>
                    <a:pt x="1920" y="16062"/>
                  </a:lnTo>
                  <a:lnTo>
                    <a:pt x="695" y="14559"/>
                  </a:lnTo>
                  <a:cubicBezTo>
                    <a:pt x="733" y="14243"/>
                    <a:pt x="796" y="13915"/>
                    <a:pt x="872" y="13612"/>
                  </a:cubicBezTo>
                  <a:lnTo>
                    <a:pt x="1769" y="14534"/>
                  </a:lnTo>
                  <a:lnTo>
                    <a:pt x="3057" y="15114"/>
                  </a:lnTo>
                  <a:lnTo>
                    <a:pt x="5620" y="15140"/>
                  </a:lnTo>
                  <a:lnTo>
                    <a:pt x="6769" y="13751"/>
                  </a:lnTo>
                  <a:lnTo>
                    <a:pt x="9762" y="14521"/>
                  </a:lnTo>
                  <a:lnTo>
                    <a:pt x="8183" y="12261"/>
                  </a:lnTo>
                  <a:lnTo>
                    <a:pt x="6327" y="11794"/>
                  </a:lnTo>
                  <a:lnTo>
                    <a:pt x="5481" y="9963"/>
                  </a:lnTo>
                  <a:lnTo>
                    <a:pt x="5860" y="7122"/>
                  </a:lnTo>
                  <a:lnTo>
                    <a:pt x="8133" y="3005"/>
                  </a:lnTo>
                  <a:lnTo>
                    <a:pt x="8890" y="3296"/>
                  </a:lnTo>
                  <a:lnTo>
                    <a:pt x="9130" y="5152"/>
                  </a:lnTo>
                  <a:lnTo>
                    <a:pt x="11365" y="6793"/>
                  </a:lnTo>
                  <a:lnTo>
                    <a:pt x="15684" y="6692"/>
                  </a:lnTo>
                  <a:lnTo>
                    <a:pt x="12678" y="5228"/>
                  </a:lnTo>
                  <a:lnTo>
                    <a:pt x="11024" y="3472"/>
                  </a:lnTo>
                  <a:lnTo>
                    <a:pt x="11971" y="2475"/>
                  </a:lnTo>
                  <a:lnTo>
                    <a:pt x="15090" y="1174"/>
                  </a:lnTo>
                  <a:lnTo>
                    <a:pt x="19585" y="631"/>
                  </a:lnTo>
                  <a:close/>
                  <a:moveTo>
                    <a:pt x="19548" y="0"/>
                  </a:moveTo>
                  <a:lnTo>
                    <a:pt x="14977" y="556"/>
                  </a:lnTo>
                  <a:lnTo>
                    <a:pt x="11656" y="1919"/>
                  </a:lnTo>
                  <a:lnTo>
                    <a:pt x="10166" y="3472"/>
                  </a:lnTo>
                  <a:lnTo>
                    <a:pt x="12262" y="5695"/>
                  </a:lnTo>
                  <a:lnTo>
                    <a:pt x="13083" y="6124"/>
                  </a:lnTo>
                  <a:lnTo>
                    <a:pt x="11567" y="6162"/>
                  </a:lnTo>
                  <a:lnTo>
                    <a:pt x="9724" y="4798"/>
                  </a:lnTo>
                  <a:lnTo>
                    <a:pt x="9471" y="2854"/>
                  </a:lnTo>
                  <a:lnTo>
                    <a:pt x="7868" y="2210"/>
                  </a:lnTo>
                  <a:lnTo>
                    <a:pt x="5279" y="6869"/>
                  </a:lnTo>
                  <a:lnTo>
                    <a:pt x="4837" y="10064"/>
                  </a:lnTo>
                  <a:lnTo>
                    <a:pt x="5885" y="12337"/>
                  </a:lnTo>
                  <a:lnTo>
                    <a:pt x="7804" y="12816"/>
                  </a:lnTo>
                  <a:lnTo>
                    <a:pt x="8272" y="13486"/>
                  </a:lnTo>
                  <a:lnTo>
                    <a:pt x="6542" y="13044"/>
                  </a:lnTo>
                  <a:lnTo>
                    <a:pt x="5330" y="14508"/>
                  </a:lnTo>
                  <a:lnTo>
                    <a:pt x="3259" y="14508"/>
                  </a:lnTo>
                  <a:lnTo>
                    <a:pt x="2185" y="14054"/>
                  </a:lnTo>
                  <a:lnTo>
                    <a:pt x="822" y="12652"/>
                  </a:lnTo>
                  <a:lnTo>
                    <a:pt x="607" y="12791"/>
                  </a:lnTo>
                  <a:cubicBezTo>
                    <a:pt x="519" y="12854"/>
                    <a:pt x="253" y="13031"/>
                    <a:pt x="51" y="14609"/>
                  </a:cubicBezTo>
                  <a:lnTo>
                    <a:pt x="39" y="14748"/>
                  </a:lnTo>
                  <a:lnTo>
                    <a:pt x="1238" y="16213"/>
                  </a:lnTo>
                  <a:lnTo>
                    <a:pt x="708" y="18208"/>
                  </a:lnTo>
                  <a:lnTo>
                    <a:pt x="1" y="19989"/>
                  </a:lnTo>
                  <a:lnTo>
                    <a:pt x="6946" y="21857"/>
                  </a:lnTo>
                  <a:lnTo>
                    <a:pt x="8234" y="21340"/>
                  </a:lnTo>
                  <a:lnTo>
                    <a:pt x="8234" y="19319"/>
                  </a:lnTo>
                  <a:lnTo>
                    <a:pt x="6289" y="18701"/>
                  </a:lnTo>
                  <a:lnTo>
                    <a:pt x="4547" y="18094"/>
                  </a:lnTo>
                  <a:lnTo>
                    <a:pt x="4092" y="16958"/>
                  </a:lnTo>
                  <a:lnTo>
                    <a:pt x="5052" y="16781"/>
                  </a:lnTo>
                  <a:lnTo>
                    <a:pt x="7350" y="18284"/>
                  </a:lnTo>
                  <a:lnTo>
                    <a:pt x="9433" y="18284"/>
                  </a:lnTo>
                  <a:lnTo>
                    <a:pt x="11605" y="19079"/>
                  </a:lnTo>
                  <a:lnTo>
                    <a:pt x="12464" y="15620"/>
                  </a:lnTo>
                  <a:lnTo>
                    <a:pt x="14181" y="13953"/>
                  </a:lnTo>
                  <a:lnTo>
                    <a:pt x="15797" y="12690"/>
                  </a:lnTo>
                  <a:lnTo>
                    <a:pt x="15797" y="10948"/>
                  </a:lnTo>
                  <a:lnTo>
                    <a:pt x="19106" y="9811"/>
                  </a:lnTo>
                  <a:lnTo>
                    <a:pt x="21833" y="8283"/>
                  </a:lnTo>
                  <a:lnTo>
                    <a:pt x="23853" y="6579"/>
                  </a:lnTo>
                  <a:lnTo>
                    <a:pt x="26063" y="5783"/>
                  </a:lnTo>
                  <a:lnTo>
                    <a:pt x="27414" y="3637"/>
                  </a:lnTo>
                  <a:lnTo>
                    <a:pt x="26265" y="1452"/>
                  </a:lnTo>
                  <a:lnTo>
                    <a:pt x="2320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2" name="Google Shape;3231;p42">
              <a:extLst>
                <a:ext uri="{FF2B5EF4-FFF2-40B4-BE49-F238E27FC236}">
                  <a16:creationId xmlns:a16="http://schemas.microsoft.com/office/drawing/2014/main" id="{727CB910-2FDF-6505-72B1-A1D437662E44}"/>
                </a:ext>
              </a:extLst>
            </p:cNvPr>
            <p:cNvSpPr/>
            <p:nvPr/>
          </p:nvSpPr>
          <p:spPr>
            <a:xfrm>
              <a:off x="2007475" y="1152350"/>
              <a:ext cx="49275" cy="59075"/>
            </a:xfrm>
            <a:custGeom>
              <a:avLst/>
              <a:gdLst/>
              <a:ahLst/>
              <a:cxnLst/>
              <a:rect l="l" t="t" r="r" b="b"/>
              <a:pathLst>
                <a:path w="1971" h="2363" extrusionOk="0">
                  <a:moveTo>
                    <a:pt x="1339" y="1"/>
                  </a:moveTo>
                  <a:cubicBezTo>
                    <a:pt x="1023" y="241"/>
                    <a:pt x="1" y="1554"/>
                    <a:pt x="1" y="1554"/>
                  </a:cubicBezTo>
                  <a:lnTo>
                    <a:pt x="1339" y="2362"/>
                  </a:lnTo>
                  <a:lnTo>
                    <a:pt x="1970" y="118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3" name="Google Shape;3232;p42">
              <a:extLst>
                <a:ext uri="{FF2B5EF4-FFF2-40B4-BE49-F238E27FC236}">
                  <a16:creationId xmlns:a16="http://schemas.microsoft.com/office/drawing/2014/main" id="{1A838274-E4D2-4066-0D6E-02853E47D2EB}"/>
                </a:ext>
              </a:extLst>
            </p:cNvPr>
            <p:cNvSpPr/>
            <p:nvPr/>
          </p:nvSpPr>
          <p:spPr>
            <a:xfrm>
              <a:off x="1995800" y="1140375"/>
              <a:ext cx="70100" cy="82100"/>
            </a:xfrm>
            <a:custGeom>
              <a:avLst/>
              <a:gdLst/>
              <a:ahLst/>
              <a:cxnLst/>
              <a:rect l="l" t="t" r="r" b="b"/>
              <a:pathLst>
                <a:path w="2804" h="3284" extrusionOk="0">
                  <a:moveTo>
                    <a:pt x="1730" y="998"/>
                  </a:moveTo>
                  <a:lnTo>
                    <a:pt x="2084" y="1667"/>
                  </a:lnTo>
                  <a:lnTo>
                    <a:pt x="1692" y="2399"/>
                  </a:lnTo>
                  <a:lnTo>
                    <a:pt x="935" y="1945"/>
                  </a:lnTo>
                  <a:cubicBezTo>
                    <a:pt x="1200" y="1629"/>
                    <a:pt x="1516" y="1250"/>
                    <a:pt x="1730" y="998"/>
                  </a:cubicBezTo>
                  <a:close/>
                  <a:moveTo>
                    <a:pt x="1920" y="0"/>
                  </a:moveTo>
                  <a:lnTo>
                    <a:pt x="1617" y="227"/>
                  </a:lnTo>
                  <a:cubicBezTo>
                    <a:pt x="1288" y="480"/>
                    <a:pt x="392" y="1616"/>
                    <a:pt x="228" y="1844"/>
                  </a:cubicBezTo>
                  <a:lnTo>
                    <a:pt x="0" y="2121"/>
                  </a:lnTo>
                  <a:lnTo>
                    <a:pt x="1932" y="3283"/>
                  </a:lnTo>
                  <a:lnTo>
                    <a:pt x="2804" y="165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4" name="Google Shape;3233;p42">
              <a:extLst>
                <a:ext uri="{FF2B5EF4-FFF2-40B4-BE49-F238E27FC236}">
                  <a16:creationId xmlns:a16="http://schemas.microsoft.com/office/drawing/2014/main" id="{6CDD98E7-2C63-EAE6-2265-0E40157F44A0}"/>
                </a:ext>
              </a:extLst>
            </p:cNvPr>
            <p:cNvSpPr/>
            <p:nvPr/>
          </p:nvSpPr>
          <p:spPr>
            <a:xfrm>
              <a:off x="2092700" y="954125"/>
              <a:ext cx="54950" cy="101675"/>
            </a:xfrm>
            <a:custGeom>
              <a:avLst/>
              <a:gdLst/>
              <a:ahLst/>
              <a:cxnLst/>
              <a:rect l="l" t="t" r="r" b="b"/>
              <a:pathLst>
                <a:path w="2198" h="4067" extrusionOk="0">
                  <a:moveTo>
                    <a:pt x="1125" y="0"/>
                  </a:moveTo>
                  <a:lnTo>
                    <a:pt x="1" y="2096"/>
                  </a:lnTo>
                  <a:lnTo>
                    <a:pt x="455" y="4066"/>
                  </a:lnTo>
                  <a:lnTo>
                    <a:pt x="847" y="4066"/>
                  </a:lnTo>
                  <a:lnTo>
                    <a:pt x="847" y="2488"/>
                  </a:lnTo>
                  <a:lnTo>
                    <a:pt x="2198" y="171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5" name="Google Shape;3234;p42">
              <a:extLst>
                <a:ext uri="{FF2B5EF4-FFF2-40B4-BE49-F238E27FC236}">
                  <a16:creationId xmlns:a16="http://schemas.microsoft.com/office/drawing/2014/main" id="{322B8683-C1D2-CEAD-3586-B7C1A013D96B}"/>
                </a:ext>
              </a:extLst>
            </p:cNvPr>
            <p:cNvSpPr/>
            <p:nvPr/>
          </p:nvSpPr>
          <p:spPr>
            <a:xfrm>
              <a:off x="2084500" y="938325"/>
              <a:ext cx="73900" cy="125350"/>
            </a:xfrm>
            <a:custGeom>
              <a:avLst/>
              <a:gdLst/>
              <a:ahLst/>
              <a:cxnLst/>
              <a:rect l="l" t="t" r="r" b="b"/>
              <a:pathLst>
                <a:path w="2956" h="5014" extrusionOk="0">
                  <a:moveTo>
                    <a:pt x="1478" y="1263"/>
                  </a:moveTo>
                  <a:lnTo>
                    <a:pt x="2084" y="2236"/>
                  </a:lnTo>
                  <a:lnTo>
                    <a:pt x="859" y="2943"/>
                  </a:lnTo>
                  <a:lnTo>
                    <a:pt x="859" y="3637"/>
                  </a:lnTo>
                  <a:lnTo>
                    <a:pt x="670" y="2779"/>
                  </a:lnTo>
                  <a:lnTo>
                    <a:pt x="1478" y="1263"/>
                  </a:lnTo>
                  <a:close/>
                  <a:moveTo>
                    <a:pt x="1440" y="1"/>
                  </a:moveTo>
                  <a:lnTo>
                    <a:pt x="1" y="2690"/>
                  </a:lnTo>
                  <a:lnTo>
                    <a:pt x="531" y="5014"/>
                  </a:lnTo>
                  <a:lnTo>
                    <a:pt x="1491" y="5014"/>
                  </a:lnTo>
                  <a:lnTo>
                    <a:pt x="1491" y="3296"/>
                  </a:lnTo>
                  <a:lnTo>
                    <a:pt x="2955" y="246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6" name="Google Shape;3235;p42">
              <a:extLst>
                <a:ext uri="{FF2B5EF4-FFF2-40B4-BE49-F238E27FC236}">
                  <a16:creationId xmlns:a16="http://schemas.microsoft.com/office/drawing/2014/main" id="{E5F35035-C287-6238-1FA9-123D9C7B17FD}"/>
                </a:ext>
              </a:extLst>
            </p:cNvPr>
            <p:cNvSpPr/>
            <p:nvPr/>
          </p:nvSpPr>
          <p:spPr>
            <a:xfrm>
              <a:off x="1999575" y="874575"/>
              <a:ext cx="83050" cy="141750"/>
            </a:xfrm>
            <a:custGeom>
              <a:avLst/>
              <a:gdLst/>
              <a:ahLst/>
              <a:cxnLst/>
              <a:rect l="l" t="t" r="r" b="b"/>
              <a:pathLst>
                <a:path w="3322" h="5670" extrusionOk="0">
                  <a:moveTo>
                    <a:pt x="796" y="0"/>
                  </a:moveTo>
                  <a:lnTo>
                    <a:pt x="796" y="1882"/>
                  </a:lnTo>
                  <a:lnTo>
                    <a:pt x="1" y="2601"/>
                  </a:lnTo>
                  <a:lnTo>
                    <a:pt x="1264" y="4407"/>
                  </a:lnTo>
                  <a:lnTo>
                    <a:pt x="1617" y="5670"/>
                  </a:lnTo>
                  <a:lnTo>
                    <a:pt x="3322" y="2286"/>
                  </a:lnTo>
                  <a:lnTo>
                    <a:pt x="3322" y="6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7" name="Google Shape;3236;p42">
              <a:extLst>
                <a:ext uri="{FF2B5EF4-FFF2-40B4-BE49-F238E27FC236}">
                  <a16:creationId xmlns:a16="http://schemas.microsoft.com/office/drawing/2014/main" id="{1C01FE81-B24B-E72E-6969-71A19642B810}"/>
                </a:ext>
              </a:extLst>
            </p:cNvPr>
            <p:cNvSpPr/>
            <p:nvPr/>
          </p:nvSpPr>
          <p:spPr>
            <a:xfrm>
              <a:off x="1989175" y="864475"/>
              <a:ext cx="101025" cy="173625"/>
            </a:xfrm>
            <a:custGeom>
              <a:avLst/>
              <a:gdLst/>
              <a:ahLst/>
              <a:cxnLst/>
              <a:rect l="l" t="t" r="r" b="b"/>
              <a:pathLst>
                <a:path w="4041" h="6945" extrusionOk="0">
                  <a:moveTo>
                    <a:pt x="1528" y="808"/>
                  </a:moveTo>
                  <a:lnTo>
                    <a:pt x="3422" y="1275"/>
                  </a:lnTo>
                  <a:lnTo>
                    <a:pt x="3422" y="2614"/>
                  </a:lnTo>
                  <a:lnTo>
                    <a:pt x="2109" y="5202"/>
                  </a:lnTo>
                  <a:lnTo>
                    <a:pt x="1970" y="4735"/>
                  </a:lnTo>
                  <a:lnTo>
                    <a:pt x="834" y="3043"/>
                  </a:lnTo>
                  <a:lnTo>
                    <a:pt x="1528" y="2437"/>
                  </a:lnTo>
                  <a:lnTo>
                    <a:pt x="1528" y="808"/>
                  </a:lnTo>
                  <a:close/>
                  <a:moveTo>
                    <a:pt x="884" y="0"/>
                  </a:moveTo>
                  <a:lnTo>
                    <a:pt x="884" y="2147"/>
                  </a:lnTo>
                  <a:lnTo>
                    <a:pt x="0" y="2955"/>
                  </a:lnTo>
                  <a:lnTo>
                    <a:pt x="1389" y="4950"/>
                  </a:lnTo>
                  <a:lnTo>
                    <a:pt x="1932" y="6945"/>
                  </a:lnTo>
                  <a:lnTo>
                    <a:pt x="4041" y="2765"/>
                  </a:lnTo>
                  <a:lnTo>
                    <a:pt x="4041" y="7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8" name="Google Shape;3237;p42">
              <a:extLst>
                <a:ext uri="{FF2B5EF4-FFF2-40B4-BE49-F238E27FC236}">
                  <a16:creationId xmlns:a16="http://schemas.microsoft.com/office/drawing/2014/main" id="{F0CD90F9-C4DA-36E8-9F67-178FD3011DD9}"/>
                </a:ext>
              </a:extLst>
            </p:cNvPr>
            <p:cNvSpPr/>
            <p:nvPr/>
          </p:nvSpPr>
          <p:spPr>
            <a:xfrm>
              <a:off x="1924775" y="1047875"/>
              <a:ext cx="106400" cy="104500"/>
            </a:xfrm>
            <a:custGeom>
              <a:avLst/>
              <a:gdLst/>
              <a:ahLst/>
              <a:cxnLst/>
              <a:rect l="l" t="t" r="r" b="b"/>
              <a:pathLst>
                <a:path w="4256" h="4180" extrusionOk="0">
                  <a:moveTo>
                    <a:pt x="0" y="0"/>
                  </a:moveTo>
                  <a:lnTo>
                    <a:pt x="0" y="1894"/>
                  </a:lnTo>
                  <a:lnTo>
                    <a:pt x="1263" y="2690"/>
                  </a:lnTo>
                  <a:lnTo>
                    <a:pt x="947" y="4180"/>
                  </a:lnTo>
                  <a:cubicBezTo>
                    <a:pt x="947" y="4180"/>
                    <a:pt x="2481" y="3571"/>
                    <a:pt x="2595" y="3571"/>
                  </a:cubicBezTo>
                  <a:cubicBezTo>
                    <a:pt x="2599" y="3571"/>
                    <a:pt x="2601" y="3572"/>
                    <a:pt x="2601" y="3574"/>
                  </a:cubicBezTo>
                  <a:cubicBezTo>
                    <a:pt x="2601" y="3574"/>
                    <a:pt x="2602" y="3575"/>
                    <a:pt x="2602" y="3575"/>
                  </a:cubicBezTo>
                  <a:cubicBezTo>
                    <a:pt x="2638" y="3575"/>
                    <a:pt x="4256" y="1389"/>
                    <a:pt x="4256" y="1389"/>
                  </a:cubicBezTo>
                  <a:lnTo>
                    <a:pt x="3296" y="0"/>
                  </a:lnTo>
                  <a:lnTo>
                    <a:pt x="2147" y="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99" name="Google Shape;3238;p42">
              <a:extLst>
                <a:ext uri="{FF2B5EF4-FFF2-40B4-BE49-F238E27FC236}">
                  <a16:creationId xmlns:a16="http://schemas.microsoft.com/office/drawing/2014/main" id="{7D48EA94-6E47-5078-81A0-77630215BBF2}"/>
                </a:ext>
              </a:extLst>
            </p:cNvPr>
            <p:cNvSpPr/>
            <p:nvPr/>
          </p:nvSpPr>
          <p:spPr>
            <a:xfrm>
              <a:off x="1916875" y="1036500"/>
              <a:ext cx="124100" cy="128500"/>
            </a:xfrm>
            <a:custGeom>
              <a:avLst/>
              <a:gdLst/>
              <a:ahLst/>
              <a:cxnLst/>
              <a:rect l="l" t="t" r="r" b="b"/>
              <a:pathLst>
                <a:path w="4964" h="5140" extrusionOk="0">
                  <a:moveTo>
                    <a:pt x="3524" y="897"/>
                  </a:moveTo>
                  <a:lnTo>
                    <a:pt x="4180" y="1844"/>
                  </a:lnTo>
                  <a:cubicBezTo>
                    <a:pt x="3675" y="2526"/>
                    <a:pt x="2968" y="3473"/>
                    <a:pt x="2753" y="3738"/>
                  </a:cubicBezTo>
                  <a:cubicBezTo>
                    <a:pt x="2577" y="3789"/>
                    <a:pt x="2261" y="3903"/>
                    <a:pt x="1693" y="4130"/>
                  </a:cubicBezTo>
                  <a:lnTo>
                    <a:pt x="1933" y="2981"/>
                  </a:lnTo>
                  <a:lnTo>
                    <a:pt x="632" y="2173"/>
                  </a:lnTo>
                  <a:lnTo>
                    <a:pt x="632" y="910"/>
                  </a:lnTo>
                  <a:lnTo>
                    <a:pt x="2501" y="1604"/>
                  </a:lnTo>
                  <a:lnTo>
                    <a:pt x="3524" y="897"/>
                  </a:lnTo>
                  <a:close/>
                  <a:moveTo>
                    <a:pt x="1" y="1"/>
                  </a:moveTo>
                  <a:lnTo>
                    <a:pt x="1" y="2526"/>
                  </a:lnTo>
                  <a:lnTo>
                    <a:pt x="1225" y="3284"/>
                  </a:lnTo>
                  <a:lnTo>
                    <a:pt x="834" y="5140"/>
                  </a:lnTo>
                  <a:lnTo>
                    <a:pt x="1377" y="4925"/>
                  </a:lnTo>
                  <a:cubicBezTo>
                    <a:pt x="1996" y="4685"/>
                    <a:pt x="2690" y="4420"/>
                    <a:pt x="2905" y="4344"/>
                  </a:cubicBezTo>
                  <a:cubicBezTo>
                    <a:pt x="2916" y="4347"/>
                    <a:pt x="2927" y="4348"/>
                    <a:pt x="2938" y="4348"/>
                  </a:cubicBezTo>
                  <a:cubicBezTo>
                    <a:pt x="3130" y="4348"/>
                    <a:pt x="3368" y="4002"/>
                    <a:pt x="4824" y="2021"/>
                  </a:cubicBezTo>
                  <a:lnTo>
                    <a:pt x="4963" y="1832"/>
                  </a:lnTo>
                  <a:lnTo>
                    <a:pt x="3688" y="13"/>
                  </a:lnTo>
                  <a:lnTo>
                    <a:pt x="2412" y="8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0" name="Google Shape;3239;p42">
              <a:extLst>
                <a:ext uri="{FF2B5EF4-FFF2-40B4-BE49-F238E27FC236}">
                  <a16:creationId xmlns:a16="http://schemas.microsoft.com/office/drawing/2014/main" id="{99CA4894-0597-8038-6B20-98907AFDA79E}"/>
                </a:ext>
              </a:extLst>
            </p:cNvPr>
            <p:cNvSpPr/>
            <p:nvPr/>
          </p:nvSpPr>
          <p:spPr>
            <a:xfrm>
              <a:off x="1706650" y="1016300"/>
              <a:ext cx="192575" cy="136400"/>
            </a:xfrm>
            <a:custGeom>
              <a:avLst/>
              <a:gdLst/>
              <a:ahLst/>
              <a:cxnLst/>
              <a:rect l="l" t="t" r="r" b="b"/>
              <a:pathLst>
                <a:path w="7703" h="5456" extrusionOk="0">
                  <a:moveTo>
                    <a:pt x="2412" y="1"/>
                  </a:moveTo>
                  <a:lnTo>
                    <a:pt x="1616" y="518"/>
                  </a:lnTo>
                  <a:cubicBezTo>
                    <a:pt x="1376" y="594"/>
                    <a:pt x="0" y="2147"/>
                    <a:pt x="0" y="2147"/>
                  </a:cubicBezTo>
                  <a:lnTo>
                    <a:pt x="859" y="4029"/>
                  </a:lnTo>
                  <a:lnTo>
                    <a:pt x="1692" y="5456"/>
                  </a:lnTo>
                  <a:lnTo>
                    <a:pt x="4142" y="4849"/>
                  </a:lnTo>
                  <a:lnTo>
                    <a:pt x="5253" y="4269"/>
                  </a:lnTo>
                  <a:lnTo>
                    <a:pt x="7387" y="4837"/>
                  </a:lnTo>
                  <a:lnTo>
                    <a:pt x="7703" y="2652"/>
                  </a:lnTo>
                  <a:lnTo>
                    <a:pt x="6907" y="480"/>
                  </a:lnTo>
                  <a:lnTo>
                    <a:pt x="5013" y="1819"/>
                  </a:lnTo>
                  <a:lnTo>
                    <a:pt x="4520" y="2968"/>
                  </a:lnTo>
                  <a:lnTo>
                    <a:pt x="3043" y="2652"/>
                  </a:lnTo>
                  <a:lnTo>
                    <a:pt x="3043" y="1263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1" name="Google Shape;3240;p42">
              <a:extLst>
                <a:ext uri="{FF2B5EF4-FFF2-40B4-BE49-F238E27FC236}">
                  <a16:creationId xmlns:a16="http://schemas.microsoft.com/office/drawing/2014/main" id="{1956FD79-2CC0-01DD-F4E5-392AC9A55098}"/>
                </a:ext>
              </a:extLst>
            </p:cNvPr>
            <p:cNvSpPr/>
            <p:nvPr/>
          </p:nvSpPr>
          <p:spPr>
            <a:xfrm>
              <a:off x="1697800" y="1004950"/>
              <a:ext cx="209625" cy="156600"/>
            </a:xfrm>
            <a:custGeom>
              <a:avLst/>
              <a:gdLst/>
              <a:ahLst/>
              <a:cxnLst/>
              <a:rect l="l" t="t" r="r" b="b"/>
              <a:pathLst>
                <a:path w="8385" h="6264" extrusionOk="0">
                  <a:moveTo>
                    <a:pt x="2652" y="909"/>
                  </a:moveTo>
                  <a:lnTo>
                    <a:pt x="3094" y="1793"/>
                  </a:lnTo>
                  <a:lnTo>
                    <a:pt x="3094" y="3359"/>
                  </a:lnTo>
                  <a:lnTo>
                    <a:pt x="5064" y="3788"/>
                  </a:lnTo>
                  <a:lnTo>
                    <a:pt x="5632" y="2475"/>
                  </a:lnTo>
                  <a:lnTo>
                    <a:pt x="7122" y="1427"/>
                  </a:lnTo>
                  <a:lnTo>
                    <a:pt x="7728" y="3132"/>
                  </a:lnTo>
                  <a:lnTo>
                    <a:pt x="7476" y="4887"/>
                  </a:lnTo>
                  <a:lnTo>
                    <a:pt x="5582" y="4382"/>
                  </a:lnTo>
                  <a:lnTo>
                    <a:pt x="4395" y="5000"/>
                  </a:lnTo>
                  <a:lnTo>
                    <a:pt x="2210" y="5531"/>
                  </a:lnTo>
                  <a:lnTo>
                    <a:pt x="1503" y="4356"/>
                  </a:lnTo>
                  <a:lnTo>
                    <a:pt x="733" y="2664"/>
                  </a:lnTo>
                  <a:cubicBezTo>
                    <a:pt x="1288" y="2033"/>
                    <a:pt x="1920" y="1364"/>
                    <a:pt x="2084" y="1263"/>
                  </a:cubicBezTo>
                  <a:lnTo>
                    <a:pt x="2652" y="909"/>
                  </a:lnTo>
                  <a:close/>
                  <a:moveTo>
                    <a:pt x="2917" y="0"/>
                  </a:moveTo>
                  <a:lnTo>
                    <a:pt x="1831" y="682"/>
                  </a:lnTo>
                  <a:cubicBezTo>
                    <a:pt x="1705" y="745"/>
                    <a:pt x="1352" y="1010"/>
                    <a:pt x="139" y="2387"/>
                  </a:cubicBezTo>
                  <a:lnTo>
                    <a:pt x="0" y="2551"/>
                  </a:lnTo>
                  <a:lnTo>
                    <a:pt x="947" y="4647"/>
                  </a:lnTo>
                  <a:lnTo>
                    <a:pt x="1907" y="6263"/>
                  </a:lnTo>
                  <a:lnTo>
                    <a:pt x="4584" y="5606"/>
                  </a:lnTo>
                  <a:lnTo>
                    <a:pt x="5645" y="5051"/>
                  </a:lnTo>
                  <a:lnTo>
                    <a:pt x="8006" y="5682"/>
                  </a:lnTo>
                  <a:lnTo>
                    <a:pt x="8385" y="3068"/>
                  </a:lnTo>
                  <a:lnTo>
                    <a:pt x="7438" y="429"/>
                  </a:lnTo>
                  <a:lnTo>
                    <a:pt x="5127" y="2058"/>
                  </a:lnTo>
                  <a:lnTo>
                    <a:pt x="4710" y="3043"/>
                  </a:lnTo>
                  <a:lnTo>
                    <a:pt x="3738" y="2841"/>
                  </a:lnTo>
                  <a:lnTo>
                    <a:pt x="3738" y="1642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2" name="Google Shape;3241;p42">
              <a:extLst>
                <a:ext uri="{FF2B5EF4-FFF2-40B4-BE49-F238E27FC236}">
                  <a16:creationId xmlns:a16="http://schemas.microsoft.com/office/drawing/2014/main" id="{31AA1ABB-14A0-2D34-AAEE-A65EFE121AF2}"/>
                </a:ext>
              </a:extLst>
            </p:cNvPr>
            <p:cNvSpPr/>
            <p:nvPr/>
          </p:nvSpPr>
          <p:spPr>
            <a:xfrm>
              <a:off x="1640975" y="919700"/>
              <a:ext cx="161975" cy="96625"/>
            </a:xfrm>
            <a:custGeom>
              <a:avLst/>
              <a:gdLst/>
              <a:ahLst/>
              <a:cxnLst/>
              <a:rect l="l" t="t" r="r" b="b"/>
              <a:pathLst>
                <a:path w="6479" h="3865" extrusionOk="0">
                  <a:moveTo>
                    <a:pt x="5203" y="1"/>
                  </a:moveTo>
                  <a:lnTo>
                    <a:pt x="3549" y="632"/>
                  </a:lnTo>
                  <a:lnTo>
                    <a:pt x="783" y="1819"/>
                  </a:lnTo>
                  <a:lnTo>
                    <a:pt x="1" y="3334"/>
                  </a:lnTo>
                  <a:lnTo>
                    <a:pt x="1579" y="3865"/>
                  </a:lnTo>
                  <a:lnTo>
                    <a:pt x="3157" y="3334"/>
                  </a:lnTo>
                  <a:lnTo>
                    <a:pt x="4572" y="3094"/>
                  </a:lnTo>
                  <a:lnTo>
                    <a:pt x="5759" y="1933"/>
                  </a:lnTo>
                  <a:lnTo>
                    <a:pt x="6478" y="70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3" name="Google Shape;3242;p42">
              <a:extLst>
                <a:ext uri="{FF2B5EF4-FFF2-40B4-BE49-F238E27FC236}">
                  <a16:creationId xmlns:a16="http://schemas.microsoft.com/office/drawing/2014/main" id="{130B6638-4771-C240-EBFB-E3D4114831D8}"/>
                </a:ext>
              </a:extLst>
            </p:cNvPr>
            <p:cNvSpPr/>
            <p:nvPr/>
          </p:nvSpPr>
          <p:spPr>
            <a:xfrm>
              <a:off x="1629625" y="910875"/>
              <a:ext cx="184375" cy="113650"/>
            </a:xfrm>
            <a:custGeom>
              <a:avLst/>
              <a:gdLst/>
              <a:ahLst/>
              <a:cxnLst/>
              <a:rect l="l" t="t" r="r" b="b"/>
              <a:pathLst>
                <a:path w="7375" h="4546" extrusionOk="0">
                  <a:moveTo>
                    <a:pt x="5632" y="707"/>
                  </a:moveTo>
                  <a:lnTo>
                    <a:pt x="6503" y="1175"/>
                  </a:lnTo>
                  <a:lnTo>
                    <a:pt x="5960" y="2084"/>
                  </a:lnTo>
                  <a:lnTo>
                    <a:pt x="4874" y="3144"/>
                  </a:lnTo>
                  <a:lnTo>
                    <a:pt x="3561" y="3372"/>
                  </a:lnTo>
                  <a:lnTo>
                    <a:pt x="2033" y="3877"/>
                  </a:lnTo>
                  <a:lnTo>
                    <a:pt x="909" y="3511"/>
                  </a:lnTo>
                  <a:lnTo>
                    <a:pt x="1477" y="2412"/>
                  </a:lnTo>
                  <a:lnTo>
                    <a:pt x="4116" y="1276"/>
                  </a:lnTo>
                  <a:lnTo>
                    <a:pt x="5632" y="707"/>
                  </a:lnTo>
                  <a:close/>
                  <a:moveTo>
                    <a:pt x="5682" y="0"/>
                  </a:moveTo>
                  <a:lnTo>
                    <a:pt x="3877" y="695"/>
                  </a:lnTo>
                  <a:lnTo>
                    <a:pt x="1010" y="1920"/>
                  </a:lnTo>
                  <a:lnTo>
                    <a:pt x="0" y="3877"/>
                  </a:lnTo>
                  <a:lnTo>
                    <a:pt x="2033" y="4546"/>
                  </a:lnTo>
                  <a:lnTo>
                    <a:pt x="3687" y="4003"/>
                  </a:lnTo>
                  <a:lnTo>
                    <a:pt x="5177" y="3750"/>
                  </a:lnTo>
                  <a:lnTo>
                    <a:pt x="6427" y="2513"/>
                  </a:lnTo>
                  <a:lnTo>
                    <a:pt x="7374" y="947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4" name="Google Shape;3243;p42">
              <a:extLst>
                <a:ext uri="{FF2B5EF4-FFF2-40B4-BE49-F238E27FC236}">
                  <a16:creationId xmlns:a16="http://schemas.microsoft.com/office/drawing/2014/main" id="{C9712C57-6A22-F36E-DD93-02B7E0AF65C2}"/>
                </a:ext>
              </a:extLst>
            </p:cNvPr>
            <p:cNvSpPr/>
            <p:nvPr/>
          </p:nvSpPr>
          <p:spPr>
            <a:xfrm>
              <a:off x="1843950" y="961050"/>
              <a:ext cx="72950" cy="40125"/>
            </a:xfrm>
            <a:custGeom>
              <a:avLst/>
              <a:gdLst/>
              <a:ahLst/>
              <a:cxnLst/>
              <a:rect l="l" t="t" r="r" b="b"/>
              <a:pathLst>
                <a:path w="2918" h="1605" extrusionOk="0">
                  <a:moveTo>
                    <a:pt x="392" y="1"/>
                  </a:moveTo>
                  <a:lnTo>
                    <a:pt x="1" y="594"/>
                  </a:lnTo>
                  <a:lnTo>
                    <a:pt x="1024" y="1605"/>
                  </a:lnTo>
                  <a:lnTo>
                    <a:pt x="2211" y="670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5" name="Google Shape;3244;p42">
              <a:extLst>
                <a:ext uri="{FF2B5EF4-FFF2-40B4-BE49-F238E27FC236}">
                  <a16:creationId xmlns:a16="http://schemas.microsoft.com/office/drawing/2014/main" id="{58884EA1-3657-4D43-6626-EE51F93F0D91}"/>
                </a:ext>
              </a:extLst>
            </p:cNvPr>
            <p:cNvSpPr/>
            <p:nvPr/>
          </p:nvSpPr>
          <p:spPr>
            <a:xfrm>
              <a:off x="1833850" y="953475"/>
              <a:ext cx="102950" cy="58125"/>
            </a:xfrm>
            <a:custGeom>
              <a:avLst/>
              <a:gdLst/>
              <a:ahLst/>
              <a:cxnLst/>
              <a:rect l="l" t="t" r="r" b="b"/>
              <a:pathLst>
                <a:path w="4118" h="2325" extrusionOk="0">
                  <a:moveTo>
                    <a:pt x="2526" y="632"/>
                  </a:moveTo>
                  <a:lnTo>
                    <a:pt x="1453" y="1491"/>
                  </a:lnTo>
                  <a:lnTo>
                    <a:pt x="809" y="860"/>
                  </a:lnTo>
                  <a:lnTo>
                    <a:pt x="973" y="632"/>
                  </a:lnTo>
                  <a:close/>
                  <a:moveTo>
                    <a:pt x="632" y="1"/>
                  </a:moveTo>
                  <a:lnTo>
                    <a:pt x="1" y="948"/>
                  </a:lnTo>
                  <a:lnTo>
                    <a:pt x="1402" y="2324"/>
                  </a:lnTo>
                  <a:lnTo>
                    <a:pt x="2829" y="1213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6" name="Google Shape;3245;p42">
              <a:extLst>
                <a:ext uri="{FF2B5EF4-FFF2-40B4-BE49-F238E27FC236}">
                  <a16:creationId xmlns:a16="http://schemas.microsoft.com/office/drawing/2014/main" id="{08BA4B35-B252-DC29-0B02-C3B7E808C52B}"/>
                </a:ext>
              </a:extLst>
            </p:cNvPr>
            <p:cNvSpPr/>
            <p:nvPr/>
          </p:nvSpPr>
          <p:spPr>
            <a:xfrm>
              <a:off x="1900150" y="882450"/>
              <a:ext cx="40425" cy="51500"/>
            </a:xfrm>
            <a:custGeom>
              <a:avLst/>
              <a:gdLst/>
              <a:ahLst/>
              <a:cxnLst/>
              <a:rect l="l" t="t" r="r" b="b"/>
              <a:pathLst>
                <a:path w="1617" h="2060" extrusionOk="0">
                  <a:moveTo>
                    <a:pt x="354" y="1"/>
                  </a:moveTo>
                  <a:lnTo>
                    <a:pt x="0" y="708"/>
                  </a:lnTo>
                  <a:lnTo>
                    <a:pt x="695" y="1137"/>
                  </a:lnTo>
                  <a:lnTo>
                    <a:pt x="1351" y="2059"/>
                  </a:lnTo>
                  <a:lnTo>
                    <a:pt x="1617" y="1339"/>
                  </a:lnTo>
                  <a:lnTo>
                    <a:pt x="1617" y="31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7" name="Google Shape;3246;p42">
              <a:extLst>
                <a:ext uri="{FF2B5EF4-FFF2-40B4-BE49-F238E27FC236}">
                  <a16:creationId xmlns:a16="http://schemas.microsoft.com/office/drawing/2014/main" id="{68B14A0E-DED9-7985-D261-60F4E9A829D8}"/>
                </a:ext>
              </a:extLst>
            </p:cNvPr>
            <p:cNvSpPr/>
            <p:nvPr/>
          </p:nvSpPr>
          <p:spPr>
            <a:xfrm>
              <a:off x="1889725" y="873000"/>
              <a:ext cx="58750" cy="77975"/>
            </a:xfrm>
            <a:custGeom>
              <a:avLst/>
              <a:gdLst/>
              <a:ahLst/>
              <a:cxnLst/>
              <a:rect l="l" t="t" r="r" b="b"/>
              <a:pathLst>
                <a:path w="2350" h="3119" extrusionOk="0">
                  <a:moveTo>
                    <a:pt x="948" y="745"/>
                  </a:moveTo>
                  <a:lnTo>
                    <a:pt x="1718" y="934"/>
                  </a:lnTo>
                  <a:lnTo>
                    <a:pt x="1718" y="1654"/>
                  </a:lnTo>
                  <a:lnTo>
                    <a:pt x="1680" y="1768"/>
                  </a:lnTo>
                  <a:lnTo>
                    <a:pt x="1364" y="1326"/>
                  </a:lnTo>
                  <a:lnTo>
                    <a:pt x="821" y="972"/>
                  </a:lnTo>
                  <a:lnTo>
                    <a:pt x="948" y="745"/>
                  </a:lnTo>
                  <a:close/>
                  <a:moveTo>
                    <a:pt x="607" y="0"/>
                  </a:moveTo>
                  <a:lnTo>
                    <a:pt x="1" y="1200"/>
                  </a:lnTo>
                  <a:lnTo>
                    <a:pt x="885" y="1755"/>
                  </a:lnTo>
                  <a:lnTo>
                    <a:pt x="1857" y="3119"/>
                  </a:lnTo>
                  <a:lnTo>
                    <a:pt x="2324" y="1818"/>
                  </a:lnTo>
                  <a:lnTo>
                    <a:pt x="2349" y="44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8" name="Google Shape;3247;p42">
              <a:extLst>
                <a:ext uri="{FF2B5EF4-FFF2-40B4-BE49-F238E27FC236}">
                  <a16:creationId xmlns:a16="http://schemas.microsoft.com/office/drawing/2014/main" id="{CD8F8D64-AA36-5DBD-9EEA-33F14131D260}"/>
                </a:ext>
              </a:extLst>
            </p:cNvPr>
            <p:cNvSpPr/>
            <p:nvPr/>
          </p:nvSpPr>
          <p:spPr>
            <a:xfrm>
              <a:off x="1439900" y="1099950"/>
              <a:ext cx="185325" cy="192275"/>
            </a:xfrm>
            <a:custGeom>
              <a:avLst/>
              <a:gdLst/>
              <a:ahLst/>
              <a:cxnLst/>
              <a:rect l="l" t="t" r="r" b="b"/>
              <a:pathLst>
                <a:path w="7413" h="7691" extrusionOk="0">
                  <a:moveTo>
                    <a:pt x="5682" y="1"/>
                  </a:moveTo>
                  <a:lnTo>
                    <a:pt x="3826" y="354"/>
                  </a:lnTo>
                  <a:cubicBezTo>
                    <a:pt x="3586" y="544"/>
                    <a:pt x="2374" y="834"/>
                    <a:pt x="2374" y="834"/>
                  </a:cubicBezTo>
                  <a:lnTo>
                    <a:pt x="2374" y="2337"/>
                  </a:lnTo>
                  <a:lnTo>
                    <a:pt x="1111" y="3991"/>
                  </a:lnTo>
                  <a:lnTo>
                    <a:pt x="0" y="4900"/>
                  </a:lnTo>
                  <a:lnTo>
                    <a:pt x="632" y="7691"/>
                  </a:lnTo>
                  <a:lnTo>
                    <a:pt x="2058" y="7691"/>
                  </a:lnTo>
                  <a:lnTo>
                    <a:pt x="4293" y="5254"/>
                  </a:lnTo>
                  <a:lnTo>
                    <a:pt x="5834" y="4622"/>
                  </a:lnTo>
                  <a:lnTo>
                    <a:pt x="7412" y="3650"/>
                  </a:lnTo>
                  <a:lnTo>
                    <a:pt x="7412" y="1705"/>
                  </a:lnTo>
                  <a:lnTo>
                    <a:pt x="6238" y="910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09" name="Google Shape;3248;p42">
              <a:extLst>
                <a:ext uri="{FF2B5EF4-FFF2-40B4-BE49-F238E27FC236}">
                  <a16:creationId xmlns:a16="http://schemas.microsoft.com/office/drawing/2014/main" id="{FAD3AA5C-5522-32A3-22B2-49033AE5F127}"/>
                </a:ext>
              </a:extLst>
            </p:cNvPr>
            <p:cNvSpPr/>
            <p:nvPr/>
          </p:nvSpPr>
          <p:spPr>
            <a:xfrm>
              <a:off x="1431375" y="1091425"/>
              <a:ext cx="201725" cy="208700"/>
            </a:xfrm>
            <a:custGeom>
              <a:avLst/>
              <a:gdLst/>
              <a:ahLst/>
              <a:cxnLst/>
              <a:rect l="l" t="t" r="r" b="b"/>
              <a:pathLst>
                <a:path w="8069" h="8348" extrusionOk="0">
                  <a:moveTo>
                    <a:pt x="5859" y="708"/>
                  </a:moveTo>
                  <a:lnTo>
                    <a:pt x="6301" y="1428"/>
                  </a:lnTo>
                  <a:lnTo>
                    <a:pt x="7438" y="2223"/>
                  </a:lnTo>
                  <a:lnTo>
                    <a:pt x="7438" y="3814"/>
                  </a:lnTo>
                  <a:lnTo>
                    <a:pt x="6049" y="4673"/>
                  </a:lnTo>
                  <a:lnTo>
                    <a:pt x="4521" y="5304"/>
                  </a:lnTo>
                  <a:lnTo>
                    <a:pt x="2260" y="7716"/>
                  </a:lnTo>
                  <a:lnTo>
                    <a:pt x="1225" y="7716"/>
                  </a:lnTo>
                  <a:lnTo>
                    <a:pt x="695" y="5367"/>
                  </a:lnTo>
                  <a:lnTo>
                    <a:pt x="1642" y="4584"/>
                  </a:lnTo>
                  <a:lnTo>
                    <a:pt x="3018" y="2791"/>
                  </a:lnTo>
                  <a:lnTo>
                    <a:pt x="3018" y="1428"/>
                  </a:lnTo>
                  <a:cubicBezTo>
                    <a:pt x="3422" y="1327"/>
                    <a:pt x="4003" y="1163"/>
                    <a:pt x="4281" y="998"/>
                  </a:cubicBezTo>
                  <a:lnTo>
                    <a:pt x="5859" y="708"/>
                  </a:lnTo>
                  <a:close/>
                  <a:moveTo>
                    <a:pt x="6175" y="1"/>
                  </a:moveTo>
                  <a:lnTo>
                    <a:pt x="4117" y="380"/>
                  </a:lnTo>
                  <a:lnTo>
                    <a:pt x="4028" y="405"/>
                  </a:lnTo>
                  <a:lnTo>
                    <a:pt x="3965" y="443"/>
                  </a:lnTo>
                  <a:cubicBezTo>
                    <a:pt x="3851" y="544"/>
                    <a:pt x="3182" y="733"/>
                    <a:pt x="2639" y="872"/>
                  </a:cubicBezTo>
                  <a:lnTo>
                    <a:pt x="2399" y="923"/>
                  </a:lnTo>
                  <a:lnTo>
                    <a:pt x="2399" y="2564"/>
                  </a:lnTo>
                  <a:lnTo>
                    <a:pt x="1225" y="4105"/>
                  </a:lnTo>
                  <a:lnTo>
                    <a:pt x="0" y="5115"/>
                  </a:lnTo>
                  <a:lnTo>
                    <a:pt x="733" y="8347"/>
                  </a:lnTo>
                  <a:lnTo>
                    <a:pt x="2538" y="8347"/>
                  </a:lnTo>
                  <a:lnTo>
                    <a:pt x="4836" y="5847"/>
                  </a:lnTo>
                  <a:lnTo>
                    <a:pt x="6352" y="5228"/>
                  </a:lnTo>
                  <a:lnTo>
                    <a:pt x="8069" y="4168"/>
                  </a:lnTo>
                  <a:lnTo>
                    <a:pt x="8069" y="1870"/>
                  </a:lnTo>
                  <a:lnTo>
                    <a:pt x="6806" y="1024"/>
                  </a:lnTo>
                  <a:lnTo>
                    <a:pt x="6175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10" name="Google Shape;3249;p42">
              <a:extLst>
                <a:ext uri="{FF2B5EF4-FFF2-40B4-BE49-F238E27FC236}">
                  <a16:creationId xmlns:a16="http://schemas.microsoft.com/office/drawing/2014/main" id="{790E1991-270A-4855-F12A-AEA9125AFE7F}"/>
                </a:ext>
              </a:extLst>
            </p:cNvPr>
            <p:cNvSpPr/>
            <p:nvPr/>
          </p:nvSpPr>
          <p:spPr>
            <a:xfrm>
              <a:off x="1514700" y="1211400"/>
              <a:ext cx="329275" cy="270225"/>
            </a:xfrm>
            <a:custGeom>
              <a:avLst/>
              <a:gdLst/>
              <a:ahLst/>
              <a:cxnLst/>
              <a:rect l="l" t="t" r="r" b="b"/>
              <a:pathLst>
                <a:path w="13171" h="10809" extrusionOk="0">
                  <a:moveTo>
                    <a:pt x="12072" y="0"/>
                  </a:moveTo>
                  <a:lnTo>
                    <a:pt x="9623" y="480"/>
                  </a:lnTo>
                  <a:lnTo>
                    <a:pt x="8676" y="4180"/>
                  </a:lnTo>
                  <a:lnTo>
                    <a:pt x="7678" y="3536"/>
                  </a:lnTo>
                  <a:lnTo>
                    <a:pt x="8297" y="1503"/>
                  </a:lnTo>
                  <a:lnTo>
                    <a:pt x="4925" y="707"/>
                  </a:lnTo>
                  <a:lnTo>
                    <a:pt x="1440" y="1818"/>
                  </a:lnTo>
                  <a:lnTo>
                    <a:pt x="1074" y="2993"/>
                  </a:lnTo>
                  <a:lnTo>
                    <a:pt x="2791" y="3574"/>
                  </a:lnTo>
                  <a:lnTo>
                    <a:pt x="1" y="3940"/>
                  </a:lnTo>
                  <a:lnTo>
                    <a:pt x="1" y="6389"/>
                  </a:lnTo>
                  <a:lnTo>
                    <a:pt x="2842" y="6389"/>
                  </a:lnTo>
                  <a:lnTo>
                    <a:pt x="3549" y="6781"/>
                  </a:lnTo>
                  <a:lnTo>
                    <a:pt x="632" y="7021"/>
                  </a:lnTo>
                  <a:lnTo>
                    <a:pt x="1503" y="8637"/>
                  </a:lnTo>
                  <a:lnTo>
                    <a:pt x="1819" y="10177"/>
                  </a:lnTo>
                  <a:lnTo>
                    <a:pt x="4736" y="10177"/>
                  </a:lnTo>
                  <a:lnTo>
                    <a:pt x="6706" y="9142"/>
                  </a:lnTo>
                  <a:lnTo>
                    <a:pt x="8751" y="10809"/>
                  </a:lnTo>
                  <a:lnTo>
                    <a:pt x="10570" y="10089"/>
                  </a:lnTo>
                  <a:lnTo>
                    <a:pt x="11529" y="8789"/>
                  </a:lnTo>
                  <a:lnTo>
                    <a:pt x="10102" y="5695"/>
                  </a:lnTo>
                  <a:lnTo>
                    <a:pt x="11201" y="2614"/>
                  </a:lnTo>
                  <a:lnTo>
                    <a:pt x="13171" y="1111"/>
                  </a:lnTo>
                  <a:lnTo>
                    <a:pt x="12072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11" name="Google Shape;3250;p42">
              <a:extLst>
                <a:ext uri="{FF2B5EF4-FFF2-40B4-BE49-F238E27FC236}">
                  <a16:creationId xmlns:a16="http://schemas.microsoft.com/office/drawing/2014/main" id="{347184B1-2B5E-D5F4-3E40-922FB2C3EFEE}"/>
                </a:ext>
              </a:extLst>
            </p:cNvPr>
            <p:cNvSpPr/>
            <p:nvPr/>
          </p:nvSpPr>
          <p:spPr>
            <a:xfrm>
              <a:off x="1506825" y="1202875"/>
              <a:ext cx="349150" cy="287600"/>
            </a:xfrm>
            <a:custGeom>
              <a:avLst/>
              <a:gdLst/>
              <a:ahLst/>
              <a:cxnLst/>
              <a:rect l="l" t="t" r="r" b="b"/>
              <a:pathLst>
                <a:path w="13966" h="11504" extrusionOk="0">
                  <a:moveTo>
                    <a:pt x="12274" y="682"/>
                  </a:moveTo>
                  <a:lnTo>
                    <a:pt x="13006" y="1414"/>
                  </a:lnTo>
                  <a:lnTo>
                    <a:pt x="11238" y="2766"/>
                  </a:lnTo>
                  <a:lnTo>
                    <a:pt x="10064" y="6061"/>
                  </a:lnTo>
                  <a:lnTo>
                    <a:pt x="11478" y="9092"/>
                  </a:lnTo>
                  <a:lnTo>
                    <a:pt x="10683" y="10178"/>
                  </a:lnTo>
                  <a:lnTo>
                    <a:pt x="9129" y="10784"/>
                  </a:lnTo>
                  <a:lnTo>
                    <a:pt x="7059" y="9117"/>
                  </a:lnTo>
                  <a:lnTo>
                    <a:pt x="4975" y="10203"/>
                  </a:lnTo>
                  <a:lnTo>
                    <a:pt x="2399" y="10203"/>
                  </a:lnTo>
                  <a:lnTo>
                    <a:pt x="2134" y="8915"/>
                  </a:lnTo>
                  <a:lnTo>
                    <a:pt x="1465" y="7640"/>
                  </a:lnTo>
                  <a:lnTo>
                    <a:pt x="4937" y="7349"/>
                  </a:lnTo>
                  <a:lnTo>
                    <a:pt x="3245" y="6415"/>
                  </a:lnTo>
                  <a:lnTo>
                    <a:pt x="644" y="6415"/>
                  </a:lnTo>
                  <a:lnTo>
                    <a:pt x="644" y="4559"/>
                  </a:lnTo>
                  <a:lnTo>
                    <a:pt x="4495" y="4053"/>
                  </a:lnTo>
                  <a:lnTo>
                    <a:pt x="1781" y="3132"/>
                  </a:lnTo>
                  <a:lnTo>
                    <a:pt x="2008" y="2399"/>
                  </a:lnTo>
                  <a:lnTo>
                    <a:pt x="5253" y="1377"/>
                  </a:lnTo>
                  <a:lnTo>
                    <a:pt x="8208" y="2071"/>
                  </a:lnTo>
                  <a:lnTo>
                    <a:pt x="7627" y="4003"/>
                  </a:lnTo>
                  <a:lnTo>
                    <a:pt x="9193" y="5026"/>
                  </a:lnTo>
                  <a:lnTo>
                    <a:pt x="10190" y="1086"/>
                  </a:lnTo>
                  <a:lnTo>
                    <a:pt x="12274" y="682"/>
                  </a:lnTo>
                  <a:close/>
                  <a:moveTo>
                    <a:pt x="12488" y="0"/>
                  </a:moveTo>
                  <a:lnTo>
                    <a:pt x="9685" y="543"/>
                  </a:lnTo>
                  <a:lnTo>
                    <a:pt x="8801" y="4016"/>
                  </a:lnTo>
                  <a:lnTo>
                    <a:pt x="8372" y="3738"/>
                  </a:lnTo>
                  <a:lnTo>
                    <a:pt x="9003" y="1616"/>
                  </a:lnTo>
                  <a:lnTo>
                    <a:pt x="5228" y="733"/>
                  </a:lnTo>
                  <a:lnTo>
                    <a:pt x="1503" y="1907"/>
                  </a:lnTo>
                  <a:lnTo>
                    <a:pt x="998" y="3536"/>
                  </a:lnTo>
                  <a:lnTo>
                    <a:pt x="1717" y="3788"/>
                  </a:lnTo>
                  <a:lnTo>
                    <a:pt x="0" y="4003"/>
                  </a:lnTo>
                  <a:lnTo>
                    <a:pt x="0" y="7046"/>
                  </a:lnTo>
                  <a:lnTo>
                    <a:pt x="1010" y="7046"/>
                  </a:lnTo>
                  <a:lnTo>
                    <a:pt x="442" y="7097"/>
                  </a:lnTo>
                  <a:lnTo>
                    <a:pt x="1515" y="9079"/>
                  </a:lnTo>
                  <a:lnTo>
                    <a:pt x="1882" y="10834"/>
                  </a:lnTo>
                  <a:lnTo>
                    <a:pt x="5127" y="10834"/>
                  </a:lnTo>
                  <a:lnTo>
                    <a:pt x="6983" y="9862"/>
                  </a:lnTo>
                  <a:lnTo>
                    <a:pt x="9016" y="11503"/>
                  </a:lnTo>
                  <a:lnTo>
                    <a:pt x="11087" y="10708"/>
                  </a:lnTo>
                  <a:lnTo>
                    <a:pt x="12210" y="9167"/>
                  </a:lnTo>
                  <a:lnTo>
                    <a:pt x="10758" y="6023"/>
                  </a:lnTo>
                  <a:lnTo>
                    <a:pt x="11781" y="3144"/>
                  </a:lnTo>
                  <a:lnTo>
                    <a:pt x="13966" y="1490"/>
                  </a:lnTo>
                  <a:lnTo>
                    <a:pt x="12488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4" name="Google Shape;3251;p42">
              <a:extLst>
                <a:ext uri="{FF2B5EF4-FFF2-40B4-BE49-F238E27FC236}">
                  <a16:creationId xmlns:a16="http://schemas.microsoft.com/office/drawing/2014/main" id="{339D7813-B63E-17E4-00A9-8D8DCE6DEBFC}"/>
                </a:ext>
              </a:extLst>
            </p:cNvPr>
            <p:cNvSpPr/>
            <p:nvPr/>
          </p:nvSpPr>
          <p:spPr>
            <a:xfrm>
              <a:off x="1843950" y="1219275"/>
              <a:ext cx="96625" cy="163875"/>
            </a:xfrm>
            <a:custGeom>
              <a:avLst/>
              <a:gdLst/>
              <a:ahLst/>
              <a:cxnLst/>
              <a:rect l="l" t="t" r="r" b="b"/>
              <a:pathLst>
                <a:path w="3865" h="6555" extrusionOk="0">
                  <a:moveTo>
                    <a:pt x="2602" y="1"/>
                  </a:moveTo>
                  <a:lnTo>
                    <a:pt x="2046" y="1339"/>
                  </a:lnTo>
                  <a:lnTo>
                    <a:pt x="1466" y="3334"/>
                  </a:lnTo>
                  <a:lnTo>
                    <a:pt x="1024" y="1642"/>
                  </a:lnTo>
                  <a:lnTo>
                    <a:pt x="1" y="3246"/>
                  </a:lnTo>
                  <a:lnTo>
                    <a:pt x="392" y="5026"/>
                  </a:lnTo>
                  <a:lnTo>
                    <a:pt x="1024" y="6554"/>
                  </a:lnTo>
                  <a:lnTo>
                    <a:pt x="3057" y="5014"/>
                  </a:lnTo>
                  <a:lnTo>
                    <a:pt x="3865" y="3221"/>
                  </a:lnTo>
                  <a:lnTo>
                    <a:pt x="3865" y="133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5" name="Google Shape;3252;p42">
              <a:extLst>
                <a:ext uri="{FF2B5EF4-FFF2-40B4-BE49-F238E27FC236}">
                  <a16:creationId xmlns:a16="http://schemas.microsoft.com/office/drawing/2014/main" id="{2E20C79A-DDF4-9489-2DD4-E50D0A62699C}"/>
                </a:ext>
              </a:extLst>
            </p:cNvPr>
            <p:cNvSpPr/>
            <p:nvPr/>
          </p:nvSpPr>
          <p:spPr>
            <a:xfrm>
              <a:off x="1835425" y="1205075"/>
              <a:ext cx="113050" cy="190700"/>
            </a:xfrm>
            <a:custGeom>
              <a:avLst/>
              <a:gdLst/>
              <a:ahLst/>
              <a:cxnLst/>
              <a:rect l="l" t="t" r="r" b="b"/>
              <a:pathLst>
                <a:path w="4522" h="7628" extrusionOk="0">
                  <a:moveTo>
                    <a:pt x="3044" y="1150"/>
                  </a:moveTo>
                  <a:lnTo>
                    <a:pt x="3890" y="2034"/>
                  </a:lnTo>
                  <a:lnTo>
                    <a:pt x="3890" y="3726"/>
                  </a:lnTo>
                  <a:lnTo>
                    <a:pt x="3145" y="5380"/>
                  </a:lnTo>
                  <a:lnTo>
                    <a:pt x="1503" y="6630"/>
                  </a:lnTo>
                  <a:lnTo>
                    <a:pt x="1049" y="5519"/>
                  </a:lnTo>
                  <a:lnTo>
                    <a:pt x="683" y="3877"/>
                  </a:lnTo>
                  <a:lnTo>
                    <a:pt x="1238" y="2981"/>
                  </a:lnTo>
                  <a:lnTo>
                    <a:pt x="1781" y="5089"/>
                  </a:lnTo>
                  <a:lnTo>
                    <a:pt x="2678" y="2034"/>
                  </a:lnTo>
                  <a:lnTo>
                    <a:pt x="3044" y="1150"/>
                  </a:lnTo>
                  <a:close/>
                  <a:moveTo>
                    <a:pt x="2842" y="1"/>
                  </a:moveTo>
                  <a:lnTo>
                    <a:pt x="2084" y="1819"/>
                  </a:lnTo>
                  <a:lnTo>
                    <a:pt x="1819" y="2715"/>
                  </a:lnTo>
                  <a:lnTo>
                    <a:pt x="1491" y="1427"/>
                  </a:lnTo>
                  <a:lnTo>
                    <a:pt x="1" y="3763"/>
                  </a:lnTo>
                  <a:lnTo>
                    <a:pt x="443" y="5708"/>
                  </a:lnTo>
                  <a:lnTo>
                    <a:pt x="1238" y="7627"/>
                  </a:lnTo>
                  <a:lnTo>
                    <a:pt x="3650" y="5784"/>
                  </a:lnTo>
                  <a:lnTo>
                    <a:pt x="4496" y="3915"/>
                  </a:lnTo>
                  <a:lnTo>
                    <a:pt x="4521" y="1781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6" name="Google Shape;3253;p42">
              <a:extLst>
                <a:ext uri="{FF2B5EF4-FFF2-40B4-BE49-F238E27FC236}">
                  <a16:creationId xmlns:a16="http://schemas.microsoft.com/office/drawing/2014/main" id="{873016F8-5628-250D-FAF5-F5848A9543F2}"/>
                </a:ext>
              </a:extLst>
            </p:cNvPr>
            <p:cNvSpPr/>
            <p:nvPr/>
          </p:nvSpPr>
          <p:spPr>
            <a:xfrm>
              <a:off x="1794700" y="1458875"/>
              <a:ext cx="74850" cy="69800"/>
            </a:xfrm>
            <a:custGeom>
              <a:avLst/>
              <a:gdLst/>
              <a:ahLst/>
              <a:cxnLst/>
              <a:rect l="l" t="t" r="r" b="b"/>
              <a:pathLst>
                <a:path w="2994" h="2792" extrusionOk="0">
                  <a:moveTo>
                    <a:pt x="1971" y="1"/>
                  </a:moveTo>
                  <a:lnTo>
                    <a:pt x="872" y="847"/>
                  </a:lnTo>
                  <a:lnTo>
                    <a:pt x="1" y="1465"/>
                  </a:lnTo>
                  <a:lnTo>
                    <a:pt x="1504" y="2791"/>
                  </a:lnTo>
                  <a:lnTo>
                    <a:pt x="2994" y="2791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7" name="Google Shape;3254;p42">
              <a:extLst>
                <a:ext uri="{FF2B5EF4-FFF2-40B4-BE49-F238E27FC236}">
                  <a16:creationId xmlns:a16="http://schemas.microsoft.com/office/drawing/2014/main" id="{EA5CB0EC-5FB5-56D8-6CCD-655EE37DFB15}"/>
                </a:ext>
              </a:extLst>
            </p:cNvPr>
            <p:cNvSpPr/>
            <p:nvPr/>
          </p:nvSpPr>
          <p:spPr>
            <a:xfrm>
              <a:off x="1782075" y="1445925"/>
              <a:ext cx="98850" cy="90625"/>
            </a:xfrm>
            <a:custGeom>
              <a:avLst/>
              <a:gdLst/>
              <a:ahLst/>
              <a:cxnLst/>
              <a:rect l="l" t="t" r="r" b="b"/>
              <a:pathLst>
                <a:path w="3954" h="3625" extrusionOk="0">
                  <a:moveTo>
                    <a:pt x="2324" y="1024"/>
                  </a:moveTo>
                  <a:lnTo>
                    <a:pt x="3057" y="2994"/>
                  </a:lnTo>
                  <a:lnTo>
                    <a:pt x="2122" y="2994"/>
                  </a:lnTo>
                  <a:lnTo>
                    <a:pt x="1011" y="2009"/>
                  </a:lnTo>
                  <a:lnTo>
                    <a:pt x="2324" y="1024"/>
                  </a:lnTo>
                  <a:close/>
                  <a:moveTo>
                    <a:pt x="2627" y="1"/>
                  </a:moveTo>
                  <a:lnTo>
                    <a:pt x="1188" y="1112"/>
                  </a:lnTo>
                  <a:lnTo>
                    <a:pt x="1" y="1958"/>
                  </a:lnTo>
                  <a:lnTo>
                    <a:pt x="1882" y="3625"/>
                  </a:lnTo>
                  <a:lnTo>
                    <a:pt x="3953" y="3625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8" name="Google Shape;3255;p42">
              <a:extLst>
                <a:ext uri="{FF2B5EF4-FFF2-40B4-BE49-F238E27FC236}">
                  <a16:creationId xmlns:a16="http://schemas.microsoft.com/office/drawing/2014/main" id="{1D87D65C-5C25-E696-0386-47BE847632E7}"/>
                </a:ext>
              </a:extLst>
            </p:cNvPr>
            <p:cNvSpPr/>
            <p:nvPr/>
          </p:nvSpPr>
          <p:spPr>
            <a:xfrm>
              <a:off x="241275" y="1079650"/>
              <a:ext cx="2559200" cy="3887025"/>
            </a:xfrm>
            <a:custGeom>
              <a:avLst/>
              <a:gdLst/>
              <a:ahLst/>
              <a:cxnLst/>
              <a:rect l="l" t="t" r="r" b="b"/>
              <a:pathLst>
                <a:path w="102368" h="155481" extrusionOk="0">
                  <a:moveTo>
                    <a:pt x="22033" y="0"/>
                  </a:moveTo>
                  <a:cubicBezTo>
                    <a:pt x="21541" y="0"/>
                    <a:pt x="20848" y="207"/>
                    <a:pt x="19875" y="825"/>
                  </a:cubicBezTo>
                  <a:cubicBezTo>
                    <a:pt x="16958" y="2669"/>
                    <a:pt x="16718" y="2669"/>
                    <a:pt x="16718" y="2669"/>
                  </a:cubicBezTo>
                  <a:lnTo>
                    <a:pt x="14357" y="4096"/>
                  </a:lnTo>
                  <a:lnTo>
                    <a:pt x="14357" y="5043"/>
                  </a:lnTo>
                  <a:lnTo>
                    <a:pt x="15304" y="8351"/>
                  </a:lnTo>
                  <a:lnTo>
                    <a:pt x="15532" y="10056"/>
                  </a:lnTo>
                  <a:lnTo>
                    <a:pt x="13423" y="9450"/>
                  </a:lnTo>
                  <a:lnTo>
                    <a:pt x="12665" y="8869"/>
                  </a:lnTo>
                  <a:lnTo>
                    <a:pt x="10051" y="10043"/>
                  </a:lnTo>
                  <a:lnTo>
                    <a:pt x="9319" y="11584"/>
                  </a:lnTo>
                  <a:lnTo>
                    <a:pt x="9319" y="12606"/>
                  </a:lnTo>
                  <a:lnTo>
                    <a:pt x="11920" y="12998"/>
                  </a:lnTo>
                  <a:lnTo>
                    <a:pt x="13890" y="12846"/>
                  </a:lnTo>
                  <a:lnTo>
                    <a:pt x="13890" y="12846"/>
                  </a:lnTo>
                  <a:lnTo>
                    <a:pt x="12236" y="14854"/>
                  </a:lnTo>
                  <a:lnTo>
                    <a:pt x="9281" y="15447"/>
                  </a:lnTo>
                  <a:lnTo>
                    <a:pt x="7324" y="17884"/>
                  </a:lnTo>
                  <a:lnTo>
                    <a:pt x="5922" y="20094"/>
                  </a:lnTo>
                  <a:lnTo>
                    <a:pt x="6478" y="22228"/>
                  </a:lnTo>
                  <a:lnTo>
                    <a:pt x="7665" y="23491"/>
                  </a:lnTo>
                  <a:lnTo>
                    <a:pt x="9559" y="25069"/>
                  </a:lnTo>
                  <a:cubicBezTo>
                    <a:pt x="9559" y="25069"/>
                    <a:pt x="8448" y="26534"/>
                    <a:pt x="8372" y="26862"/>
                  </a:cubicBezTo>
                  <a:cubicBezTo>
                    <a:pt x="8296" y="27191"/>
                    <a:pt x="2841" y="30196"/>
                    <a:pt x="2841" y="30196"/>
                  </a:cubicBezTo>
                  <a:lnTo>
                    <a:pt x="0" y="31610"/>
                  </a:lnTo>
                  <a:lnTo>
                    <a:pt x="0" y="31610"/>
                  </a:lnTo>
                  <a:lnTo>
                    <a:pt x="4344" y="30903"/>
                  </a:lnTo>
                  <a:lnTo>
                    <a:pt x="10178" y="28529"/>
                  </a:lnTo>
                  <a:lnTo>
                    <a:pt x="12476" y="25852"/>
                  </a:lnTo>
                  <a:lnTo>
                    <a:pt x="14446" y="24110"/>
                  </a:lnTo>
                  <a:lnTo>
                    <a:pt x="16883" y="22380"/>
                  </a:lnTo>
                  <a:lnTo>
                    <a:pt x="15393" y="25132"/>
                  </a:lnTo>
                  <a:lnTo>
                    <a:pt x="17287" y="24741"/>
                  </a:lnTo>
                  <a:cubicBezTo>
                    <a:pt x="17287" y="24741"/>
                    <a:pt x="19648" y="24034"/>
                    <a:pt x="19812" y="23794"/>
                  </a:cubicBezTo>
                  <a:cubicBezTo>
                    <a:pt x="19818" y="23784"/>
                    <a:pt x="19832" y="23779"/>
                    <a:pt x="19854" y="23779"/>
                  </a:cubicBezTo>
                  <a:cubicBezTo>
                    <a:pt x="20342" y="23779"/>
                    <a:pt x="24610" y="26319"/>
                    <a:pt x="24610" y="26319"/>
                  </a:cubicBezTo>
                  <a:lnTo>
                    <a:pt x="26113" y="29085"/>
                  </a:lnTo>
                  <a:lnTo>
                    <a:pt x="26820" y="33100"/>
                  </a:lnTo>
                  <a:lnTo>
                    <a:pt x="26189" y="36105"/>
                  </a:lnTo>
                  <a:lnTo>
                    <a:pt x="25633" y="38151"/>
                  </a:lnTo>
                  <a:lnTo>
                    <a:pt x="26429" y="40045"/>
                  </a:lnTo>
                  <a:lnTo>
                    <a:pt x="27376" y="37040"/>
                  </a:lnTo>
                  <a:lnTo>
                    <a:pt x="28474" y="36105"/>
                  </a:lnTo>
                  <a:lnTo>
                    <a:pt x="29194" y="40512"/>
                  </a:lnTo>
                  <a:lnTo>
                    <a:pt x="30457" y="43505"/>
                  </a:lnTo>
                  <a:lnTo>
                    <a:pt x="28083" y="42015"/>
                  </a:lnTo>
                  <a:lnTo>
                    <a:pt x="27856" y="43505"/>
                  </a:lnTo>
                  <a:lnTo>
                    <a:pt x="29585" y="47293"/>
                  </a:lnTo>
                  <a:lnTo>
                    <a:pt x="29346" y="49894"/>
                  </a:lnTo>
                  <a:lnTo>
                    <a:pt x="28083" y="52419"/>
                  </a:lnTo>
                  <a:lnTo>
                    <a:pt x="27616" y="56763"/>
                  </a:lnTo>
                  <a:lnTo>
                    <a:pt x="27931" y="61258"/>
                  </a:lnTo>
                  <a:lnTo>
                    <a:pt x="29661" y="64011"/>
                  </a:lnTo>
                  <a:lnTo>
                    <a:pt x="31404" y="65198"/>
                  </a:lnTo>
                  <a:lnTo>
                    <a:pt x="32666" y="68670"/>
                  </a:lnTo>
                  <a:lnTo>
                    <a:pt x="33538" y="71713"/>
                  </a:lnTo>
                  <a:lnTo>
                    <a:pt x="34081" y="73708"/>
                  </a:lnTo>
                  <a:lnTo>
                    <a:pt x="36631" y="76398"/>
                  </a:lnTo>
                  <a:lnTo>
                    <a:pt x="36631" y="76398"/>
                  </a:lnTo>
                  <a:lnTo>
                    <a:pt x="36050" y="73241"/>
                  </a:lnTo>
                  <a:lnTo>
                    <a:pt x="34560" y="71347"/>
                  </a:lnTo>
                  <a:lnTo>
                    <a:pt x="33929" y="66852"/>
                  </a:lnTo>
                  <a:lnTo>
                    <a:pt x="35343" y="68506"/>
                  </a:lnTo>
                  <a:lnTo>
                    <a:pt x="36215" y="71713"/>
                  </a:lnTo>
                  <a:lnTo>
                    <a:pt x="38424" y="73784"/>
                  </a:lnTo>
                  <a:lnTo>
                    <a:pt x="40470" y="77332"/>
                  </a:lnTo>
                  <a:lnTo>
                    <a:pt x="40634" y="79618"/>
                  </a:lnTo>
                  <a:lnTo>
                    <a:pt x="42288" y="81436"/>
                  </a:lnTo>
                  <a:lnTo>
                    <a:pt x="46241" y="82623"/>
                  </a:lnTo>
                  <a:lnTo>
                    <a:pt x="49082" y="84113"/>
                  </a:lnTo>
                  <a:lnTo>
                    <a:pt x="49940" y="83557"/>
                  </a:lnTo>
                  <a:lnTo>
                    <a:pt x="52541" y="85616"/>
                  </a:lnTo>
                  <a:lnTo>
                    <a:pt x="55458" y="86247"/>
                  </a:lnTo>
                  <a:lnTo>
                    <a:pt x="57428" y="88457"/>
                  </a:lnTo>
                  <a:lnTo>
                    <a:pt x="58855" y="90035"/>
                  </a:lnTo>
                  <a:lnTo>
                    <a:pt x="61380" y="91373"/>
                  </a:lnTo>
                  <a:lnTo>
                    <a:pt x="62643" y="90275"/>
                  </a:lnTo>
                  <a:lnTo>
                    <a:pt x="64221" y="92081"/>
                  </a:lnTo>
                  <a:lnTo>
                    <a:pt x="63906" y="95553"/>
                  </a:lnTo>
                  <a:lnTo>
                    <a:pt x="62378" y="97346"/>
                  </a:lnTo>
                  <a:lnTo>
                    <a:pt x="61595" y="99644"/>
                  </a:lnTo>
                  <a:lnTo>
                    <a:pt x="61355" y="101854"/>
                  </a:lnTo>
                  <a:lnTo>
                    <a:pt x="60875" y="103028"/>
                  </a:lnTo>
                  <a:lnTo>
                    <a:pt x="63325" y="105629"/>
                  </a:lnTo>
                  <a:lnTo>
                    <a:pt x="65459" y="108862"/>
                  </a:lnTo>
                  <a:lnTo>
                    <a:pt x="67580" y="112170"/>
                  </a:lnTo>
                  <a:lnTo>
                    <a:pt x="69550" y="113281"/>
                  </a:lnTo>
                  <a:lnTo>
                    <a:pt x="70813" y="115011"/>
                  </a:lnTo>
                  <a:lnTo>
                    <a:pt x="71293" y="119746"/>
                  </a:lnTo>
                  <a:lnTo>
                    <a:pt x="71532" y="123610"/>
                  </a:lnTo>
                  <a:lnTo>
                    <a:pt x="71293" y="127562"/>
                  </a:lnTo>
                  <a:lnTo>
                    <a:pt x="71444" y="129608"/>
                  </a:lnTo>
                  <a:lnTo>
                    <a:pt x="70661" y="132765"/>
                  </a:lnTo>
                  <a:lnTo>
                    <a:pt x="70585" y="135214"/>
                  </a:lnTo>
                  <a:lnTo>
                    <a:pt x="70813" y="138220"/>
                  </a:lnTo>
                  <a:lnTo>
                    <a:pt x="72151" y="139167"/>
                  </a:lnTo>
                  <a:lnTo>
                    <a:pt x="70346" y="143334"/>
                  </a:lnTo>
                  <a:lnTo>
                    <a:pt x="71684" y="145392"/>
                  </a:lnTo>
                  <a:lnTo>
                    <a:pt x="72000" y="147210"/>
                  </a:lnTo>
                  <a:lnTo>
                    <a:pt x="73225" y="150998"/>
                  </a:lnTo>
                  <a:lnTo>
                    <a:pt x="75548" y="154344"/>
                  </a:lnTo>
                  <a:lnTo>
                    <a:pt x="77278" y="155481"/>
                  </a:lnTo>
                  <a:lnTo>
                    <a:pt x="80283" y="155481"/>
                  </a:lnTo>
                  <a:lnTo>
                    <a:pt x="81546" y="153991"/>
                  </a:lnTo>
                  <a:lnTo>
                    <a:pt x="78313" y="152248"/>
                  </a:lnTo>
                  <a:lnTo>
                    <a:pt x="77126" y="149331"/>
                  </a:lnTo>
                  <a:cubicBezTo>
                    <a:pt x="77126" y="149331"/>
                    <a:pt x="75864" y="148826"/>
                    <a:pt x="77050" y="147399"/>
                  </a:cubicBezTo>
                  <a:cubicBezTo>
                    <a:pt x="78237" y="145985"/>
                    <a:pt x="78237" y="145960"/>
                    <a:pt x="78237" y="145960"/>
                  </a:cubicBezTo>
                  <a:lnTo>
                    <a:pt x="78553" y="144925"/>
                  </a:lnTo>
                  <a:lnTo>
                    <a:pt x="76899" y="143738"/>
                  </a:lnTo>
                  <a:lnTo>
                    <a:pt x="77758" y="142083"/>
                  </a:lnTo>
                  <a:lnTo>
                    <a:pt x="78553" y="141528"/>
                  </a:lnTo>
                  <a:lnTo>
                    <a:pt x="78945" y="139318"/>
                  </a:lnTo>
                  <a:lnTo>
                    <a:pt x="78389" y="138055"/>
                  </a:lnTo>
                  <a:lnTo>
                    <a:pt x="78465" y="136957"/>
                  </a:lnTo>
                  <a:lnTo>
                    <a:pt x="79892" y="137108"/>
                  </a:lnTo>
                  <a:lnTo>
                    <a:pt x="79967" y="135530"/>
                  </a:lnTo>
                  <a:lnTo>
                    <a:pt x="79967" y="134962"/>
                  </a:lnTo>
                  <a:lnTo>
                    <a:pt x="81861" y="134406"/>
                  </a:lnTo>
                  <a:lnTo>
                    <a:pt x="83755" y="133926"/>
                  </a:lnTo>
                  <a:lnTo>
                    <a:pt x="83755" y="131805"/>
                  </a:lnTo>
                  <a:lnTo>
                    <a:pt x="83604" y="130542"/>
                  </a:lnTo>
                  <a:lnTo>
                    <a:pt x="83516" y="129595"/>
                  </a:lnTo>
                  <a:lnTo>
                    <a:pt x="86205" y="130063"/>
                  </a:lnTo>
                  <a:lnTo>
                    <a:pt x="87821" y="128484"/>
                  </a:lnTo>
                  <a:lnTo>
                    <a:pt x="89261" y="126047"/>
                  </a:lnTo>
                  <a:lnTo>
                    <a:pt x="90612" y="124065"/>
                  </a:lnTo>
                  <a:lnTo>
                    <a:pt x="91079" y="121312"/>
                  </a:lnTo>
                  <a:lnTo>
                    <a:pt x="93605" y="119570"/>
                  </a:lnTo>
                  <a:lnTo>
                    <a:pt x="96294" y="118155"/>
                  </a:lnTo>
                  <a:lnTo>
                    <a:pt x="97633" y="117360"/>
                  </a:lnTo>
                  <a:lnTo>
                    <a:pt x="98188" y="113572"/>
                  </a:lnTo>
                  <a:lnTo>
                    <a:pt x="99047" y="110415"/>
                  </a:lnTo>
                  <a:lnTo>
                    <a:pt x="99451" y="108445"/>
                  </a:lnTo>
                  <a:lnTo>
                    <a:pt x="101257" y="106160"/>
                  </a:lnTo>
                  <a:lnTo>
                    <a:pt x="102368" y="104190"/>
                  </a:lnTo>
                  <a:lnTo>
                    <a:pt x="101332" y="102296"/>
                  </a:lnTo>
                  <a:cubicBezTo>
                    <a:pt x="101332" y="102296"/>
                    <a:pt x="101888" y="102220"/>
                    <a:pt x="98655" y="100957"/>
                  </a:cubicBezTo>
                  <a:lnTo>
                    <a:pt x="95423" y="99695"/>
                  </a:lnTo>
                  <a:lnTo>
                    <a:pt x="93529" y="99379"/>
                  </a:lnTo>
                  <a:lnTo>
                    <a:pt x="91471" y="98596"/>
                  </a:lnTo>
                  <a:lnTo>
                    <a:pt x="89185" y="97649"/>
                  </a:lnTo>
                  <a:lnTo>
                    <a:pt x="88011" y="94884"/>
                  </a:lnTo>
                  <a:lnTo>
                    <a:pt x="86508" y="92750"/>
                  </a:lnTo>
                  <a:lnTo>
                    <a:pt x="83124" y="91651"/>
                  </a:lnTo>
                  <a:lnTo>
                    <a:pt x="80914" y="91411"/>
                  </a:lnTo>
                  <a:lnTo>
                    <a:pt x="78616" y="89202"/>
                  </a:lnTo>
                  <a:lnTo>
                    <a:pt x="76571" y="88015"/>
                  </a:lnTo>
                  <a:lnTo>
                    <a:pt x="74121" y="87787"/>
                  </a:lnTo>
                  <a:lnTo>
                    <a:pt x="71596" y="87156"/>
                  </a:lnTo>
                  <a:lnTo>
                    <a:pt x="68755" y="87232"/>
                  </a:lnTo>
                  <a:cubicBezTo>
                    <a:pt x="68755" y="87232"/>
                    <a:pt x="65522" y="88179"/>
                    <a:pt x="65446" y="88495"/>
                  </a:cubicBezTo>
                  <a:cubicBezTo>
                    <a:pt x="65358" y="88810"/>
                    <a:pt x="64903" y="90174"/>
                    <a:pt x="64903" y="90174"/>
                  </a:cubicBezTo>
                  <a:lnTo>
                    <a:pt x="63325" y="88911"/>
                  </a:lnTo>
                  <a:lnTo>
                    <a:pt x="61595" y="89467"/>
                  </a:lnTo>
                  <a:lnTo>
                    <a:pt x="59852" y="88596"/>
                  </a:lnTo>
                  <a:lnTo>
                    <a:pt x="58590" y="85994"/>
                  </a:lnTo>
                  <a:lnTo>
                    <a:pt x="59385" y="83949"/>
                  </a:lnTo>
                  <a:lnTo>
                    <a:pt x="57491" y="83317"/>
                  </a:lnTo>
                  <a:lnTo>
                    <a:pt x="54966" y="83002"/>
                  </a:lnTo>
                  <a:lnTo>
                    <a:pt x="55673" y="81032"/>
                  </a:lnTo>
                  <a:lnTo>
                    <a:pt x="56380" y="79643"/>
                  </a:lnTo>
                  <a:lnTo>
                    <a:pt x="56532" y="78507"/>
                  </a:lnTo>
                  <a:lnTo>
                    <a:pt x="53779" y="78507"/>
                  </a:lnTo>
                  <a:lnTo>
                    <a:pt x="52592" y="80476"/>
                  </a:lnTo>
                  <a:lnTo>
                    <a:pt x="49915" y="81423"/>
                  </a:lnTo>
                  <a:lnTo>
                    <a:pt x="47933" y="78747"/>
                  </a:lnTo>
                  <a:lnTo>
                    <a:pt x="47541" y="75160"/>
                  </a:lnTo>
                  <a:lnTo>
                    <a:pt x="48412" y="72218"/>
                  </a:lnTo>
                  <a:lnTo>
                    <a:pt x="51165" y="70173"/>
                  </a:lnTo>
                  <a:lnTo>
                    <a:pt x="54095" y="69769"/>
                  </a:lnTo>
                  <a:lnTo>
                    <a:pt x="55433" y="70880"/>
                  </a:lnTo>
                  <a:lnTo>
                    <a:pt x="56064" y="69693"/>
                  </a:lnTo>
                  <a:lnTo>
                    <a:pt x="58198" y="69693"/>
                  </a:lnTo>
                  <a:lnTo>
                    <a:pt x="60964" y="70552"/>
                  </a:lnTo>
                  <a:lnTo>
                    <a:pt x="61191" y="72521"/>
                  </a:lnTo>
                  <a:lnTo>
                    <a:pt x="62529" y="74567"/>
                  </a:lnTo>
                  <a:lnTo>
                    <a:pt x="62933" y="72484"/>
                  </a:lnTo>
                  <a:lnTo>
                    <a:pt x="62769" y="68759"/>
                  </a:lnTo>
                  <a:lnTo>
                    <a:pt x="63805" y="66852"/>
                  </a:lnTo>
                  <a:lnTo>
                    <a:pt x="66797" y="64806"/>
                  </a:lnTo>
                  <a:lnTo>
                    <a:pt x="68300" y="62281"/>
                  </a:lnTo>
                  <a:lnTo>
                    <a:pt x="69083" y="60248"/>
                  </a:lnTo>
                  <a:lnTo>
                    <a:pt x="71684" y="57697"/>
                  </a:lnTo>
                  <a:lnTo>
                    <a:pt x="73338" y="57697"/>
                  </a:lnTo>
                  <a:lnTo>
                    <a:pt x="74197" y="55412"/>
                  </a:lnTo>
                  <a:lnTo>
                    <a:pt x="76722" y="53758"/>
                  </a:lnTo>
                  <a:lnTo>
                    <a:pt x="77833" y="55488"/>
                  </a:lnTo>
                  <a:lnTo>
                    <a:pt x="79879" y="54187"/>
                  </a:lnTo>
                  <a:lnTo>
                    <a:pt x="83351" y="52748"/>
                  </a:lnTo>
                  <a:lnTo>
                    <a:pt x="82569" y="51876"/>
                  </a:lnTo>
                  <a:lnTo>
                    <a:pt x="79412" y="52104"/>
                  </a:lnTo>
                  <a:lnTo>
                    <a:pt x="78692" y="50525"/>
                  </a:lnTo>
                  <a:lnTo>
                    <a:pt x="78692" y="49187"/>
                  </a:lnTo>
                  <a:lnTo>
                    <a:pt x="77833" y="48707"/>
                  </a:lnTo>
                  <a:lnTo>
                    <a:pt x="76091" y="49502"/>
                  </a:lnTo>
                  <a:lnTo>
                    <a:pt x="78540" y="48240"/>
                  </a:lnTo>
                  <a:lnTo>
                    <a:pt x="80902" y="48240"/>
                  </a:lnTo>
                  <a:lnTo>
                    <a:pt x="83111" y="48391"/>
                  </a:lnTo>
                  <a:lnTo>
                    <a:pt x="85725" y="46901"/>
                  </a:lnTo>
                  <a:cubicBezTo>
                    <a:pt x="85725" y="46901"/>
                    <a:pt x="87619" y="45474"/>
                    <a:pt x="87695" y="45361"/>
                  </a:cubicBezTo>
                  <a:cubicBezTo>
                    <a:pt x="87771" y="45247"/>
                    <a:pt x="86041" y="42204"/>
                    <a:pt x="86041" y="42204"/>
                  </a:cubicBezTo>
                  <a:lnTo>
                    <a:pt x="83983" y="40297"/>
                  </a:lnTo>
                  <a:lnTo>
                    <a:pt x="83591" y="38151"/>
                  </a:lnTo>
                  <a:lnTo>
                    <a:pt x="83111" y="33820"/>
                  </a:lnTo>
                  <a:lnTo>
                    <a:pt x="81066" y="36105"/>
                  </a:lnTo>
                  <a:lnTo>
                    <a:pt x="79172" y="35701"/>
                  </a:lnTo>
                  <a:lnTo>
                    <a:pt x="78856" y="33656"/>
                  </a:lnTo>
                  <a:lnTo>
                    <a:pt x="79639" y="32203"/>
                  </a:lnTo>
                  <a:lnTo>
                    <a:pt x="77909" y="31724"/>
                  </a:lnTo>
                  <a:lnTo>
                    <a:pt x="76798" y="30575"/>
                  </a:lnTo>
                  <a:lnTo>
                    <a:pt x="73957" y="30575"/>
                  </a:lnTo>
                  <a:lnTo>
                    <a:pt x="73098" y="30650"/>
                  </a:lnTo>
                  <a:lnTo>
                    <a:pt x="73010" y="33491"/>
                  </a:lnTo>
                  <a:lnTo>
                    <a:pt x="71671" y="34918"/>
                  </a:lnTo>
                  <a:lnTo>
                    <a:pt x="72467" y="36156"/>
                  </a:lnTo>
                  <a:lnTo>
                    <a:pt x="72694" y="38479"/>
                  </a:lnTo>
                  <a:lnTo>
                    <a:pt x="70573" y="40285"/>
                  </a:lnTo>
                  <a:lnTo>
                    <a:pt x="68603" y="40979"/>
                  </a:lnTo>
                  <a:lnTo>
                    <a:pt x="68603" y="44136"/>
                  </a:lnTo>
                  <a:lnTo>
                    <a:pt x="67340" y="44767"/>
                  </a:lnTo>
                  <a:lnTo>
                    <a:pt x="65913" y="42962"/>
                  </a:lnTo>
                  <a:lnTo>
                    <a:pt x="66545" y="40196"/>
                  </a:lnTo>
                  <a:lnTo>
                    <a:pt x="64386" y="39098"/>
                  </a:lnTo>
                  <a:lnTo>
                    <a:pt x="62113" y="37747"/>
                  </a:lnTo>
                  <a:lnTo>
                    <a:pt x="61115" y="36888"/>
                  </a:lnTo>
                  <a:lnTo>
                    <a:pt x="60092" y="36888"/>
                  </a:lnTo>
                  <a:lnTo>
                    <a:pt x="59852" y="34123"/>
                  </a:lnTo>
                  <a:lnTo>
                    <a:pt x="60244" y="31686"/>
                  </a:lnTo>
                  <a:lnTo>
                    <a:pt x="61088" y="29679"/>
                  </a:lnTo>
                  <a:lnTo>
                    <a:pt x="61088" y="29679"/>
                  </a:lnTo>
                  <a:cubicBezTo>
                    <a:pt x="61170" y="29674"/>
                    <a:pt x="61518" y="29543"/>
                    <a:pt x="62694" y="28958"/>
                  </a:cubicBezTo>
                  <a:cubicBezTo>
                    <a:pt x="63454" y="28578"/>
                    <a:pt x="63639" y="28510"/>
                    <a:pt x="63679" y="28510"/>
                  </a:cubicBezTo>
                  <a:cubicBezTo>
                    <a:pt x="63702" y="28510"/>
                    <a:pt x="63680" y="28531"/>
                    <a:pt x="63688" y="28531"/>
                  </a:cubicBezTo>
                  <a:cubicBezTo>
                    <a:pt x="63704" y="28531"/>
                    <a:pt x="63843" y="28444"/>
                    <a:pt x="64739" y="27910"/>
                  </a:cubicBezTo>
                  <a:cubicBezTo>
                    <a:pt x="66873" y="26648"/>
                    <a:pt x="66873" y="26648"/>
                    <a:pt x="66873" y="26648"/>
                  </a:cubicBezTo>
                  <a:lnTo>
                    <a:pt x="68451" y="25145"/>
                  </a:lnTo>
                  <a:lnTo>
                    <a:pt x="69714" y="23870"/>
                  </a:lnTo>
                  <a:lnTo>
                    <a:pt x="70585" y="23642"/>
                  </a:lnTo>
                  <a:lnTo>
                    <a:pt x="73969" y="23642"/>
                  </a:lnTo>
                  <a:lnTo>
                    <a:pt x="74121" y="21597"/>
                  </a:lnTo>
                  <a:lnTo>
                    <a:pt x="75144" y="19779"/>
                  </a:lnTo>
                  <a:lnTo>
                    <a:pt x="74677" y="18049"/>
                  </a:lnTo>
                  <a:lnTo>
                    <a:pt x="73035" y="16660"/>
                  </a:lnTo>
                  <a:lnTo>
                    <a:pt x="71987" y="18693"/>
                  </a:lnTo>
                  <a:lnTo>
                    <a:pt x="70371" y="19943"/>
                  </a:lnTo>
                  <a:lnTo>
                    <a:pt x="69234" y="20726"/>
                  </a:lnTo>
                  <a:lnTo>
                    <a:pt x="69234" y="18276"/>
                  </a:lnTo>
                  <a:lnTo>
                    <a:pt x="69487" y="17013"/>
                  </a:lnTo>
                  <a:lnTo>
                    <a:pt x="69487" y="17013"/>
                  </a:lnTo>
                  <a:lnTo>
                    <a:pt x="68439" y="17960"/>
                  </a:lnTo>
                  <a:lnTo>
                    <a:pt x="67403" y="15599"/>
                  </a:lnTo>
                  <a:lnTo>
                    <a:pt x="68565" y="14336"/>
                  </a:lnTo>
                  <a:lnTo>
                    <a:pt x="69373" y="12594"/>
                  </a:lnTo>
                  <a:lnTo>
                    <a:pt x="70636" y="9841"/>
                  </a:lnTo>
                  <a:lnTo>
                    <a:pt x="71633" y="9450"/>
                  </a:lnTo>
                  <a:lnTo>
                    <a:pt x="73401" y="7783"/>
                  </a:lnTo>
                  <a:lnTo>
                    <a:pt x="72618" y="7379"/>
                  </a:lnTo>
                  <a:lnTo>
                    <a:pt x="71633" y="7240"/>
                  </a:lnTo>
                  <a:lnTo>
                    <a:pt x="69234" y="7240"/>
                  </a:lnTo>
                  <a:lnTo>
                    <a:pt x="69234" y="9450"/>
                  </a:lnTo>
                  <a:lnTo>
                    <a:pt x="67164" y="12152"/>
                  </a:lnTo>
                  <a:lnTo>
                    <a:pt x="65408" y="14854"/>
                  </a:lnTo>
                  <a:lnTo>
                    <a:pt x="66280" y="16091"/>
                  </a:lnTo>
                  <a:lnTo>
                    <a:pt x="65926" y="18516"/>
                  </a:lnTo>
                  <a:lnTo>
                    <a:pt x="62921" y="20094"/>
                  </a:lnTo>
                  <a:lnTo>
                    <a:pt x="62921" y="18276"/>
                  </a:lnTo>
                  <a:lnTo>
                    <a:pt x="61191" y="18124"/>
                  </a:lnTo>
                  <a:lnTo>
                    <a:pt x="59701" y="19299"/>
                  </a:lnTo>
                  <a:lnTo>
                    <a:pt x="57845" y="16698"/>
                  </a:lnTo>
                  <a:lnTo>
                    <a:pt x="55673" y="16698"/>
                  </a:lnTo>
                  <a:lnTo>
                    <a:pt x="54966" y="18049"/>
                  </a:lnTo>
                  <a:lnTo>
                    <a:pt x="54259" y="19071"/>
                  </a:lnTo>
                  <a:lnTo>
                    <a:pt x="53223" y="16786"/>
                  </a:lnTo>
                  <a:cubicBezTo>
                    <a:pt x="53223" y="16786"/>
                    <a:pt x="52623" y="16998"/>
                    <a:pt x="52038" y="16998"/>
                  </a:cubicBezTo>
                  <a:cubicBezTo>
                    <a:pt x="51500" y="16998"/>
                    <a:pt x="50974" y="16819"/>
                    <a:pt x="50938" y="16129"/>
                  </a:cubicBezTo>
                  <a:cubicBezTo>
                    <a:pt x="50862" y="14690"/>
                    <a:pt x="50862" y="14677"/>
                    <a:pt x="50862" y="14677"/>
                  </a:cubicBezTo>
                  <a:lnTo>
                    <a:pt x="47629" y="11672"/>
                  </a:lnTo>
                  <a:lnTo>
                    <a:pt x="46594" y="10952"/>
                  </a:lnTo>
                  <a:lnTo>
                    <a:pt x="44788" y="11268"/>
                  </a:lnTo>
                  <a:lnTo>
                    <a:pt x="43993" y="8869"/>
                  </a:lnTo>
                  <a:lnTo>
                    <a:pt x="42579" y="8427"/>
                  </a:lnTo>
                  <a:lnTo>
                    <a:pt x="39030" y="8869"/>
                  </a:lnTo>
                  <a:lnTo>
                    <a:pt x="36972" y="8427"/>
                  </a:lnTo>
                  <a:lnTo>
                    <a:pt x="34295" y="6141"/>
                  </a:lnTo>
                  <a:lnTo>
                    <a:pt x="30747" y="4462"/>
                  </a:lnTo>
                  <a:lnTo>
                    <a:pt x="28159" y="1962"/>
                  </a:lnTo>
                  <a:lnTo>
                    <a:pt x="26037" y="194"/>
                  </a:lnTo>
                  <a:lnTo>
                    <a:pt x="23196" y="825"/>
                  </a:lnTo>
                  <a:cubicBezTo>
                    <a:pt x="23196" y="825"/>
                    <a:pt x="23017" y="0"/>
                    <a:pt x="2203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9" name="Google Shape;3256;p42">
              <a:extLst>
                <a:ext uri="{FF2B5EF4-FFF2-40B4-BE49-F238E27FC236}">
                  <a16:creationId xmlns:a16="http://schemas.microsoft.com/office/drawing/2014/main" id="{CAACDFF2-A8CB-A0E2-95B7-CD5D6698C0A6}"/>
                </a:ext>
              </a:extLst>
            </p:cNvPr>
            <p:cNvSpPr/>
            <p:nvPr/>
          </p:nvSpPr>
          <p:spPr>
            <a:xfrm>
              <a:off x="238125" y="1071925"/>
              <a:ext cx="2568675" cy="3902025"/>
            </a:xfrm>
            <a:custGeom>
              <a:avLst/>
              <a:gdLst/>
              <a:ahLst/>
              <a:cxnLst/>
              <a:rect l="l" t="t" r="r" b="b"/>
              <a:pathLst>
                <a:path w="102747" h="156081" extrusionOk="0">
                  <a:moveTo>
                    <a:pt x="61468" y="29836"/>
                  </a:moveTo>
                  <a:cubicBezTo>
                    <a:pt x="61506" y="29899"/>
                    <a:pt x="61519" y="29962"/>
                    <a:pt x="61506" y="30025"/>
                  </a:cubicBezTo>
                  <a:lnTo>
                    <a:pt x="61342" y="29899"/>
                  </a:lnTo>
                  <a:lnTo>
                    <a:pt x="61468" y="29836"/>
                  </a:lnTo>
                  <a:close/>
                  <a:moveTo>
                    <a:pt x="101181" y="102504"/>
                  </a:moveTo>
                  <a:lnTo>
                    <a:pt x="101282" y="102542"/>
                  </a:lnTo>
                  <a:lnTo>
                    <a:pt x="101193" y="102718"/>
                  </a:lnTo>
                  <a:cubicBezTo>
                    <a:pt x="101155" y="102655"/>
                    <a:pt x="101143" y="102567"/>
                    <a:pt x="101181" y="102504"/>
                  </a:cubicBezTo>
                  <a:close/>
                  <a:moveTo>
                    <a:pt x="22159" y="618"/>
                  </a:moveTo>
                  <a:cubicBezTo>
                    <a:pt x="22328" y="618"/>
                    <a:pt x="22461" y="648"/>
                    <a:pt x="22565" y="692"/>
                  </a:cubicBezTo>
                  <a:cubicBezTo>
                    <a:pt x="22779" y="781"/>
                    <a:pt x="22943" y="970"/>
                    <a:pt x="23019" y="1198"/>
                  </a:cubicBezTo>
                  <a:lnTo>
                    <a:pt x="23385" y="1437"/>
                  </a:lnTo>
                  <a:lnTo>
                    <a:pt x="26075" y="844"/>
                  </a:lnTo>
                  <a:lnTo>
                    <a:pt x="28057" y="2498"/>
                  </a:lnTo>
                  <a:lnTo>
                    <a:pt x="30658" y="4998"/>
                  </a:lnTo>
                  <a:lnTo>
                    <a:pt x="34257" y="6716"/>
                  </a:lnTo>
                  <a:lnTo>
                    <a:pt x="36909" y="8976"/>
                  </a:lnTo>
                  <a:lnTo>
                    <a:pt x="37048" y="9052"/>
                  </a:lnTo>
                  <a:lnTo>
                    <a:pt x="39093" y="9481"/>
                  </a:lnTo>
                  <a:lnTo>
                    <a:pt x="39207" y="9481"/>
                  </a:lnTo>
                  <a:lnTo>
                    <a:pt x="42679" y="9052"/>
                  </a:lnTo>
                  <a:lnTo>
                    <a:pt x="43879" y="9430"/>
                  </a:lnTo>
                  <a:lnTo>
                    <a:pt x="44624" y="11678"/>
                  </a:lnTo>
                  <a:lnTo>
                    <a:pt x="44978" y="11893"/>
                  </a:lnTo>
                  <a:lnTo>
                    <a:pt x="46657" y="11590"/>
                  </a:lnTo>
                  <a:lnTo>
                    <a:pt x="47541" y="12208"/>
                  </a:lnTo>
                  <a:lnTo>
                    <a:pt x="50685" y="15125"/>
                  </a:lnTo>
                  <a:cubicBezTo>
                    <a:pt x="50698" y="15302"/>
                    <a:pt x="50710" y="15668"/>
                    <a:pt x="50761" y="16464"/>
                  </a:cubicBezTo>
                  <a:cubicBezTo>
                    <a:pt x="50761" y="16830"/>
                    <a:pt x="50937" y="17183"/>
                    <a:pt x="51253" y="17385"/>
                  </a:cubicBezTo>
                  <a:cubicBezTo>
                    <a:pt x="51517" y="17561"/>
                    <a:pt x="51851" y="17620"/>
                    <a:pt x="52180" y="17620"/>
                  </a:cubicBezTo>
                  <a:cubicBezTo>
                    <a:pt x="52561" y="17620"/>
                    <a:pt x="52935" y="17541"/>
                    <a:pt x="53185" y="17474"/>
                  </a:cubicBezTo>
                  <a:lnTo>
                    <a:pt x="54094" y="19507"/>
                  </a:lnTo>
                  <a:lnTo>
                    <a:pt x="54637" y="19557"/>
                  </a:lnTo>
                  <a:lnTo>
                    <a:pt x="55370" y="18497"/>
                  </a:lnTo>
                  <a:lnTo>
                    <a:pt x="55988" y="17322"/>
                  </a:lnTo>
                  <a:lnTo>
                    <a:pt x="57807" y="17322"/>
                  </a:lnTo>
                  <a:lnTo>
                    <a:pt x="59562" y="19784"/>
                  </a:lnTo>
                  <a:lnTo>
                    <a:pt x="60016" y="19848"/>
                  </a:lnTo>
                  <a:lnTo>
                    <a:pt x="61418" y="18762"/>
                  </a:lnTo>
                  <a:lnTo>
                    <a:pt x="62744" y="18875"/>
                  </a:lnTo>
                  <a:lnTo>
                    <a:pt x="62744" y="20403"/>
                  </a:lnTo>
                  <a:lnTo>
                    <a:pt x="63198" y="20681"/>
                  </a:lnTo>
                  <a:lnTo>
                    <a:pt x="66204" y="19103"/>
                  </a:lnTo>
                  <a:lnTo>
                    <a:pt x="66355" y="18875"/>
                  </a:lnTo>
                  <a:lnTo>
                    <a:pt x="66709" y="16451"/>
                  </a:lnTo>
                  <a:lnTo>
                    <a:pt x="66658" y="16224"/>
                  </a:lnTo>
                  <a:lnTo>
                    <a:pt x="65913" y="15150"/>
                  </a:lnTo>
                  <a:lnTo>
                    <a:pt x="67542" y="12650"/>
                  </a:lnTo>
                  <a:lnTo>
                    <a:pt x="69613" y="9961"/>
                  </a:lnTo>
                  <a:lnTo>
                    <a:pt x="69676" y="9771"/>
                  </a:lnTo>
                  <a:lnTo>
                    <a:pt x="69676" y="7877"/>
                  </a:lnTo>
                  <a:lnTo>
                    <a:pt x="71709" y="7877"/>
                  </a:lnTo>
                  <a:lnTo>
                    <a:pt x="72631" y="8004"/>
                  </a:lnTo>
                  <a:lnTo>
                    <a:pt x="72984" y="8180"/>
                  </a:lnTo>
                  <a:lnTo>
                    <a:pt x="71570" y="9493"/>
                  </a:lnTo>
                  <a:lnTo>
                    <a:pt x="70636" y="9872"/>
                  </a:lnTo>
                  <a:lnTo>
                    <a:pt x="70472" y="10024"/>
                  </a:lnTo>
                  <a:lnTo>
                    <a:pt x="68413" y="14469"/>
                  </a:lnTo>
                  <a:lnTo>
                    <a:pt x="67290" y="15693"/>
                  </a:lnTo>
                  <a:lnTo>
                    <a:pt x="67226" y="16034"/>
                  </a:lnTo>
                  <a:lnTo>
                    <a:pt x="68274" y="18408"/>
                  </a:lnTo>
                  <a:lnTo>
                    <a:pt x="68780" y="18509"/>
                  </a:lnTo>
                  <a:lnTo>
                    <a:pt x="69108" y="18206"/>
                  </a:lnTo>
                  <a:lnTo>
                    <a:pt x="69108" y="18206"/>
                  </a:lnTo>
                  <a:lnTo>
                    <a:pt x="69045" y="18522"/>
                  </a:lnTo>
                  <a:lnTo>
                    <a:pt x="69045" y="21035"/>
                  </a:lnTo>
                  <a:lnTo>
                    <a:pt x="69537" y="21287"/>
                  </a:lnTo>
                  <a:lnTo>
                    <a:pt x="70686" y="20504"/>
                  </a:lnTo>
                  <a:lnTo>
                    <a:pt x="72315" y="19254"/>
                  </a:lnTo>
                  <a:lnTo>
                    <a:pt x="73262" y="17474"/>
                  </a:lnTo>
                  <a:lnTo>
                    <a:pt x="74525" y="18534"/>
                  </a:lnTo>
                  <a:lnTo>
                    <a:pt x="74929" y="20050"/>
                  </a:lnTo>
                  <a:lnTo>
                    <a:pt x="73982" y="21742"/>
                  </a:lnTo>
                  <a:lnTo>
                    <a:pt x="73805" y="23636"/>
                  </a:lnTo>
                  <a:lnTo>
                    <a:pt x="70699" y="23636"/>
                  </a:lnTo>
                  <a:lnTo>
                    <a:pt x="69752" y="23863"/>
                  </a:lnTo>
                  <a:lnTo>
                    <a:pt x="69613" y="23951"/>
                  </a:lnTo>
                  <a:lnTo>
                    <a:pt x="68350" y="25227"/>
                  </a:lnTo>
                  <a:lnTo>
                    <a:pt x="66797" y="26704"/>
                  </a:lnTo>
                  <a:cubicBezTo>
                    <a:pt x="66721" y="26755"/>
                    <a:pt x="66368" y="26982"/>
                    <a:pt x="64701" y="27954"/>
                  </a:cubicBezTo>
                  <a:lnTo>
                    <a:pt x="64171" y="28270"/>
                  </a:lnTo>
                  <a:lnTo>
                    <a:pt x="63779" y="28510"/>
                  </a:lnTo>
                  <a:cubicBezTo>
                    <a:pt x="63602" y="28535"/>
                    <a:pt x="63299" y="28674"/>
                    <a:pt x="62668" y="28990"/>
                  </a:cubicBezTo>
                  <a:cubicBezTo>
                    <a:pt x="61443" y="29608"/>
                    <a:pt x="61216" y="29684"/>
                    <a:pt x="61178" y="29684"/>
                  </a:cubicBezTo>
                  <a:lnTo>
                    <a:pt x="61178" y="29785"/>
                  </a:lnTo>
                  <a:lnTo>
                    <a:pt x="61039" y="29684"/>
                  </a:lnTo>
                  <a:cubicBezTo>
                    <a:pt x="60938" y="29747"/>
                    <a:pt x="60875" y="29861"/>
                    <a:pt x="60862" y="29974"/>
                  </a:cubicBezTo>
                  <a:lnTo>
                    <a:pt x="60079" y="31868"/>
                  </a:lnTo>
                  <a:lnTo>
                    <a:pt x="59663" y="34381"/>
                  </a:lnTo>
                  <a:lnTo>
                    <a:pt x="59663" y="34457"/>
                  </a:lnTo>
                  <a:lnTo>
                    <a:pt x="59890" y="37222"/>
                  </a:lnTo>
                  <a:lnTo>
                    <a:pt x="60206" y="37500"/>
                  </a:lnTo>
                  <a:lnTo>
                    <a:pt x="61115" y="37500"/>
                  </a:lnTo>
                  <a:lnTo>
                    <a:pt x="62075" y="38321"/>
                  </a:lnTo>
                  <a:lnTo>
                    <a:pt x="64360" y="39685"/>
                  </a:lnTo>
                  <a:lnTo>
                    <a:pt x="66317" y="40669"/>
                  </a:lnTo>
                  <a:lnTo>
                    <a:pt x="65736" y="43195"/>
                  </a:lnTo>
                  <a:lnTo>
                    <a:pt x="65800" y="43460"/>
                  </a:lnTo>
                  <a:lnTo>
                    <a:pt x="67214" y="45278"/>
                  </a:lnTo>
                  <a:lnTo>
                    <a:pt x="67605" y="45354"/>
                  </a:lnTo>
                  <a:lnTo>
                    <a:pt x="68868" y="44723"/>
                  </a:lnTo>
                  <a:lnTo>
                    <a:pt x="69045" y="44445"/>
                  </a:lnTo>
                  <a:lnTo>
                    <a:pt x="69045" y="41516"/>
                  </a:lnTo>
                  <a:lnTo>
                    <a:pt x="70800" y="40884"/>
                  </a:lnTo>
                  <a:lnTo>
                    <a:pt x="73035" y="39028"/>
                  </a:lnTo>
                  <a:lnTo>
                    <a:pt x="73136" y="38750"/>
                  </a:lnTo>
                  <a:lnTo>
                    <a:pt x="72909" y="36414"/>
                  </a:lnTo>
                  <a:lnTo>
                    <a:pt x="72858" y="36275"/>
                  </a:lnTo>
                  <a:lnTo>
                    <a:pt x="72201" y="35253"/>
                  </a:lnTo>
                  <a:lnTo>
                    <a:pt x="73376" y="34015"/>
                  </a:lnTo>
                  <a:lnTo>
                    <a:pt x="73464" y="33800"/>
                  </a:lnTo>
                  <a:lnTo>
                    <a:pt x="73527" y="31250"/>
                  </a:lnTo>
                  <a:lnTo>
                    <a:pt x="74095" y="31199"/>
                  </a:lnTo>
                  <a:lnTo>
                    <a:pt x="76798" y="31199"/>
                  </a:lnTo>
                  <a:lnTo>
                    <a:pt x="77808" y="32247"/>
                  </a:lnTo>
                  <a:lnTo>
                    <a:pt x="77947" y="32323"/>
                  </a:lnTo>
                  <a:lnTo>
                    <a:pt x="79298" y="32702"/>
                  </a:lnTo>
                  <a:lnTo>
                    <a:pt x="78704" y="33813"/>
                  </a:lnTo>
                  <a:lnTo>
                    <a:pt x="78666" y="34015"/>
                  </a:lnTo>
                  <a:lnTo>
                    <a:pt x="78982" y="36061"/>
                  </a:lnTo>
                  <a:lnTo>
                    <a:pt x="79235" y="36326"/>
                  </a:lnTo>
                  <a:lnTo>
                    <a:pt x="81129" y="36730"/>
                  </a:lnTo>
                  <a:lnTo>
                    <a:pt x="81419" y="36629"/>
                  </a:lnTo>
                  <a:lnTo>
                    <a:pt x="82998" y="34861"/>
                  </a:lnTo>
                  <a:lnTo>
                    <a:pt x="83402" y="38523"/>
                  </a:lnTo>
                  <a:lnTo>
                    <a:pt x="83793" y="40657"/>
                  </a:lnTo>
                  <a:lnTo>
                    <a:pt x="83894" y="40834"/>
                  </a:lnTo>
                  <a:lnTo>
                    <a:pt x="85902" y="42715"/>
                  </a:lnTo>
                  <a:cubicBezTo>
                    <a:pt x="86558" y="43864"/>
                    <a:pt x="87253" y="45127"/>
                    <a:pt x="87455" y="45569"/>
                  </a:cubicBezTo>
                  <a:cubicBezTo>
                    <a:pt x="87152" y="45821"/>
                    <a:pt x="86369" y="46415"/>
                    <a:pt x="85687" y="46932"/>
                  </a:cubicBezTo>
                  <a:lnTo>
                    <a:pt x="83162" y="48385"/>
                  </a:lnTo>
                  <a:lnTo>
                    <a:pt x="81028" y="48220"/>
                  </a:lnTo>
                  <a:lnTo>
                    <a:pt x="78654" y="48220"/>
                  </a:lnTo>
                  <a:lnTo>
                    <a:pt x="78515" y="48258"/>
                  </a:lnTo>
                  <a:lnTo>
                    <a:pt x="76065" y="49521"/>
                  </a:lnTo>
                  <a:lnTo>
                    <a:pt x="76343" y="50089"/>
                  </a:lnTo>
                  <a:lnTo>
                    <a:pt x="77934" y="49369"/>
                  </a:lnTo>
                  <a:lnTo>
                    <a:pt x="78502" y="49685"/>
                  </a:lnTo>
                  <a:lnTo>
                    <a:pt x="78502" y="50834"/>
                  </a:lnTo>
                  <a:lnTo>
                    <a:pt x="79235" y="52539"/>
                  </a:lnTo>
                  <a:lnTo>
                    <a:pt x="79550" y="52728"/>
                  </a:lnTo>
                  <a:lnTo>
                    <a:pt x="82556" y="52514"/>
                  </a:lnTo>
                  <a:lnTo>
                    <a:pt x="82934" y="52930"/>
                  </a:lnTo>
                  <a:lnTo>
                    <a:pt x="79828" y="54231"/>
                  </a:lnTo>
                  <a:lnTo>
                    <a:pt x="78048" y="55355"/>
                  </a:lnTo>
                  <a:lnTo>
                    <a:pt x="77113" y="53890"/>
                  </a:lnTo>
                  <a:lnTo>
                    <a:pt x="76671" y="53802"/>
                  </a:lnTo>
                  <a:lnTo>
                    <a:pt x="74146" y="55456"/>
                  </a:lnTo>
                  <a:lnTo>
                    <a:pt x="74032" y="55607"/>
                  </a:lnTo>
                  <a:lnTo>
                    <a:pt x="73237" y="57691"/>
                  </a:lnTo>
                  <a:lnTo>
                    <a:pt x="71797" y="57691"/>
                  </a:lnTo>
                  <a:lnTo>
                    <a:pt x="71583" y="57779"/>
                  </a:lnTo>
                  <a:lnTo>
                    <a:pt x="68982" y="60330"/>
                  </a:lnTo>
                  <a:lnTo>
                    <a:pt x="68136" y="62426"/>
                  </a:lnTo>
                  <a:lnTo>
                    <a:pt x="66671" y="64888"/>
                  </a:lnTo>
                  <a:lnTo>
                    <a:pt x="63741" y="66908"/>
                  </a:lnTo>
                  <a:lnTo>
                    <a:pt x="63640" y="67009"/>
                  </a:lnTo>
                  <a:lnTo>
                    <a:pt x="62618" y="68916"/>
                  </a:lnTo>
                  <a:lnTo>
                    <a:pt x="62580" y="69068"/>
                  </a:lnTo>
                  <a:lnTo>
                    <a:pt x="62731" y="72767"/>
                  </a:lnTo>
                  <a:lnTo>
                    <a:pt x="62491" y="74043"/>
                  </a:lnTo>
                  <a:lnTo>
                    <a:pt x="61620" y="72717"/>
                  </a:lnTo>
                  <a:lnTo>
                    <a:pt x="61393" y="70823"/>
                  </a:lnTo>
                  <a:lnTo>
                    <a:pt x="61178" y="70558"/>
                  </a:lnTo>
                  <a:lnTo>
                    <a:pt x="58413" y="69686"/>
                  </a:lnTo>
                  <a:lnTo>
                    <a:pt x="56190" y="69674"/>
                  </a:lnTo>
                  <a:lnTo>
                    <a:pt x="55913" y="69838"/>
                  </a:lnTo>
                  <a:lnTo>
                    <a:pt x="55471" y="70684"/>
                  </a:lnTo>
                  <a:lnTo>
                    <a:pt x="54423" y="69838"/>
                  </a:lnTo>
                  <a:lnTo>
                    <a:pt x="54183" y="69762"/>
                  </a:lnTo>
                  <a:lnTo>
                    <a:pt x="51266" y="70166"/>
                  </a:lnTo>
                  <a:lnTo>
                    <a:pt x="51114" y="70229"/>
                  </a:lnTo>
                  <a:lnTo>
                    <a:pt x="48362" y="72287"/>
                  </a:lnTo>
                  <a:lnTo>
                    <a:pt x="48248" y="72452"/>
                  </a:lnTo>
                  <a:lnTo>
                    <a:pt x="47377" y="75381"/>
                  </a:lnTo>
                  <a:lnTo>
                    <a:pt x="47377" y="75507"/>
                  </a:lnTo>
                  <a:lnTo>
                    <a:pt x="47768" y="79093"/>
                  </a:lnTo>
                  <a:lnTo>
                    <a:pt x="47819" y="79245"/>
                  </a:lnTo>
                  <a:lnTo>
                    <a:pt x="49801" y="81934"/>
                  </a:lnTo>
                  <a:lnTo>
                    <a:pt x="50155" y="82048"/>
                  </a:lnTo>
                  <a:lnTo>
                    <a:pt x="52832" y="81101"/>
                  </a:lnTo>
                  <a:lnTo>
                    <a:pt x="52996" y="80962"/>
                  </a:lnTo>
                  <a:lnTo>
                    <a:pt x="54082" y="79144"/>
                  </a:lnTo>
                  <a:lnTo>
                    <a:pt x="56304" y="79144"/>
                  </a:lnTo>
                  <a:lnTo>
                    <a:pt x="56203" y="79876"/>
                  </a:lnTo>
                  <a:lnTo>
                    <a:pt x="55496" y="81240"/>
                  </a:lnTo>
                  <a:lnTo>
                    <a:pt x="54789" y="83210"/>
                  </a:lnTo>
                  <a:lnTo>
                    <a:pt x="55054" y="83639"/>
                  </a:lnTo>
                  <a:lnTo>
                    <a:pt x="57516" y="83930"/>
                  </a:lnTo>
                  <a:lnTo>
                    <a:pt x="59095" y="84460"/>
                  </a:lnTo>
                  <a:lnTo>
                    <a:pt x="58413" y="86202"/>
                  </a:lnTo>
                  <a:lnTo>
                    <a:pt x="58425" y="86455"/>
                  </a:lnTo>
                  <a:lnTo>
                    <a:pt x="59688" y="89056"/>
                  </a:lnTo>
                  <a:lnTo>
                    <a:pt x="59840" y="89195"/>
                  </a:lnTo>
                  <a:lnTo>
                    <a:pt x="61569" y="90066"/>
                  </a:lnTo>
                  <a:lnTo>
                    <a:pt x="61809" y="90079"/>
                  </a:lnTo>
                  <a:lnTo>
                    <a:pt x="63388" y="89586"/>
                  </a:lnTo>
                  <a:lnTo>
                    <a:pt x="64827" y="90735"/>
                  </a:lnTo>
                  <a:lnTo>
                    <a:pt x="65320" y="90597"/>
                  </a:lnTo>
                  <a:cubicBezTo>
                    <a:pt x="65345" y="90546"/>
                    <a:pt x="65749" y="89397"/>
                    <a:pt x="65863" y="88980"/>
                  </a:cubicBezTo>
                  <a:cubicBezTo>
                    <a:pt x="66166" y="88766"/>
                    <a:pt x="67656" y="88261"/>
                    <a:pt x="68944" y="87882"/>
                  </a:cubicBezTo>
                  <a:lnTo>
                    <a:pt x="71696" y="87806"/>
                  </a:lnTo>
                  <a:lnTo>
                    <a:pt x="74222" y="88437"/>
                  </a:lnTo>
                  <a:lnTo>
                    <a:pt x="76596" y="88665"/>
                  </a:lnTo>
                  <a:lnTo>
                    <a:pt x="78553" y="89788"/>
                  </a:lnTo>
                  <a:lnTo>
                    <a:pt x="80813" y="91973"/>
                  </a:lnTo>
                  <a:lnTo>
                    <a:pt x="81002" y="92061"/>
                  </a:lnTo>
                  <a:lnTo>
                    <a:pt x="83174" y="92289"/>
                  </a:lnTo>
                  <a:lnTo>
                    <a:pt x="86432" y="93362"/>
                  </a:lnTo>
                  <a:lnTo>
                    <a:pt x="87846" y="95370"/>
                  </a:lnTo>
                  <a:lnTo>
                    <a:pt x="89021" y="98097"/>
                  </a:lnTo>
                  <a:lnTo>
                    <a:pt x="89185" y="98274"/>
                  </a:lnTo>
                  <a:lnTo>
                    <a:pt x="91470" y="99221"/>
                  </a:lnTo>
                  <a:lnTo>
                    <a:pt x="93529" y="100016"/>
                  </a:lnTo>
                  <a:lnTo>
                    <a:pt x="95448" y="100345"/>
                  </a:lnTo>
                  <a:lnTo>
                    <a:pt x="98655" y="101595"/>
                  </a:lnTo>
                  <a:cubicBezTo>
                    <a:pt x="100625" y="102365"/>
                    <a:pt x="101092" y="102655"/>
                    <a:pt x="101193" y="102731"/>
                  </a:cubicBezTo>
                  <a:lnTo>
                    <a:pt x="101168" y="102782"/>
                  </a:lnTo>
                  <a:lnTo>
                    <a:pt x="102115" y="104524"/>
                  </a:lnTo>
                  <a:lnTo>
                    <a:pt x="101130" y="106305"/>
                  </a:lnTo>
                  <a:lnTo>
                    <a:pt x="99312" y="108590"/>
                  </a:lnTo>
                  <a:lnTo>
                    <a:pt x="99249" y="108716"/>
                  </a:lnTo>
                  <a:lnTo>
                    <a:pt x="98857" y="110673"/>
                  </a:lnTo>
                  <a:lnTo>
                    <a:pt x="97986" y="113855"/>
                  </a:lnTo>
                  <a:lnTo>
                    <a:pt x="97456" y="117492"/>
                  </a:lnTo>
                  <a:lnTo>
                    <a:pt x="96256" y="118199"/>
                  </a:lnTo>
                  <a:lnTo>
                    <a:pt x="93541" y="119639"/>
                  </a:lnTo>
                  <a:lnTo>
                    <a:pt x="91016" y="121369"/>
                  </a:lnTo>
                  <a:lnTo>
                    <a:pt x="90889" y="121583"/>
                  </a:lnTo>
                  <a:lnTo>
                    <a:pt x="90422" y="124260"/>
                  </a:lnTo>
                  <a:lnTo>
                    <a:pt x="89096" y="126192"/>
                  </a:lnTo>
                  <a:lnTo>
                    <a:pt x="87682" y="128604"/>
                  </a:lnTo>
                  <a:lnTo>
                    <a:pt x="86205" y="130031"/>
                  </a:lnTo>
                  <a:lnTo>
                    <a:pt x="83679" y="129589"/>
                  </a:lnTo>
                  <a:lnTo>
                    <a:pt x="83313" y="129930"/>
                  </a:lnTo>
                  <a:lnTo>
                    <a:pt x="83389" y="130889"/>
                  </a:lnTo>
                  <a:lnTo>
                    <a:pt x="83553" y="132114"/>
                  </a:lnTo>
                  <a:lnTo>
                    <a:pt x="83553" y="134008"/>
                  </a:lnTo>
                  <a:lnTo>
                    <a:pt x="81886" y="134412"/>
                  </a:lnTo>
                  <a:lnTo>
                    <a:pt x="79992" y="134968"/>
                  </a:lnTo>
                  <a:lnTo>
                    <a:pt x="79765" y="135271"/>
                  </a:lnTo>
                  <a:lnTo>
                    <a:pt x="79765" y="135801"/>
                  </a:lnTo>
                  <a:lnTo>
                    <a:pt x="79702" y="137039"/>
                  </a:lnTo>
                  <a:lnTo>
                    <a:pt x="78616" y="136912"/>
                  </a:lnTo>
                  <a:lnTo>
                    <a:pt x="78262" y="137215"/>
                  </a:lnTo>
                  <a:lnTo>
                    <a:pt x="78187" y="138314"/>
                  </a:lnTo>
                  <a:lnTo>
                    <a:pt x="78212" y="138465"/>
                  </a:lnTo>
                  <a:lnTo>
                    <a:pt x="78730" y="139640"/>
                  </a:lnTo>
                  <a:lnTo>
                    <a:pt x="78376" y="141622"/>
                  </a:lnTo>
                  <a:lnTo>
                    <a:pt x="77694" y="142102"/>
                  </a:lnTo>
                  <a:lnTo>
                    <a:pt x="77593" y="142216"/>
                  </a:lnTo>
                  <a:lnTo>
                    <a:pt x="76722" y="143882"/>
                  </a:lnTo>
                  <a:lnTo>
                    <a:pt x="76823" y="144274"/>
                  </a:lnTo>
                  <a:lnTo>
                    <a:pt x="78300" y="145335"/>
                  </a:lnTo>
                  <a:lnTo>
                    <a:pt x="78060" y="146105"/>
                  </a:lnTo>
                  <a:cubicBezTo>
                    <a:pt x="77997" y="146181"/>
                    <a:pt x="77757" y="146484"/>
                    <a:pt x="76924" y="147481"/>
                  </a:cubicBezTo>
                  <a:cubicBezTo>
                    <a:pt x="76444" y="148062"/>
                    <a:pt x="76255" y="148592"/>
                    <a:pt x="76381" y="149059"/>
                  </a:cubicBezTo>
                  <a:cubicBezTo>
                    <a:pt x="76469" y="149388"/>
                    <a:pt x="76697" y="149678"/>
                    <a:pt x="77000" y="149842"/>
                  </a:cubicBezTo>
                  <a:lnTo>
                    <a:pt x="78136" y="152646"/>
                  </a:lnTo>
                  <a:lnTo>
                    <a:pt x="78275" y="152810"/>
                  </a:lnTo>
                  <a:lnTo>
                    <a:pt x="81167" y="154363"/>
                  </a:lnTo>
                  <a:lnTo>
                    <a:pt x="80245" y="155449"/>
                  </a:lnTo>
                  <a:lnTo>
                    <a:pt x="77492" y="155449"/>
                  </a:lnTo>
                  <a:lnTo>
                    <a:pt x="75889" y="154401"/>
                  </a:lnTo>
                  <a:lnTo>
                    <a:pt x="73628" y="151130"/>
                  </a:lnTo>
                  <a:lnTo>
                    <a:pt x="72429" y="147443"/>
                  </a:lnTo>
                  <a:lnTo>
                    <a:pt x="72113" y="145625"/>
                  </a:lnTo>
                  <a:lnTo>
                    <a:pt x="70825" y="143605"/>
                  </a:lnTo>
                  <a:lnTo>
                    <a:pt x="72568" y="139577"/>
                  </a:lnTo>
                  <a:lnTo>
                    <a:pt x="72454" y="139198"/>
                  </a:lnTo>
                  <a:lnTo>
                    <a:pt x="71242" y="138327"/>
                  </a:lnTo>
                  <a:lnTo>
                    <a:pt x="71014" y="135523"/>
                  </a:lnTo>
                  <a:lnTo>
                    <a:pt x="71090" y="133112"/>
                  </a:lnTo>
                  <a:lnTo>
                    <a:pt x="71873" y="129993"/>
                  </a:lnTo>
                  <a:lnTo>
                    <a:pt x="71886" y="129892"/>
                  </a:lnTo>
                  <a:lnTo>
                    <a:pt x="71722" y="127884"/>
                  </a:lnTo>
                  <a:lnTo>
                    <a:pt x="71962" y="123907"/>
                  </a:lnTo>
                  <a:lnTo>
                    <a:pt x="71722" y="120030"/>
                  </a:lnTo>
                  <a:lnTo>
                    <a:pt x="71242" y="115295"/>
                  </a:lnTo>
                  <a:lnTo>
                    <a:pt x="71191" y="115131"/>
                  </a:lnTo>
                  <a:lnTo>
                    <a:pt x="69929" y="113401"/>
                  </a:lnTo>
                  <a:lnTo>
                    <a:pt x="67921" y="112252"/>
                  </a:lnTo>
                  <a:lnTo>
                    <a:pt x="65837" y="109007"/>
                  </a:lnTo>
                  <a:lnTo>
                    <a:pt x="63678" y="105724"/>
                  </a:lnTo>
                  <a:lnTo>
                    <a:pt x="61367" y="103274"/>
                  </a:lnTo>
                  <a:lnTo>
                    <a:pt x="61772" y="102277"/>
                  </a:lnTo>
                  <a:lnTo>
                    <a:pt x="62024" y="100029"/>
                  </a:lnTo>
                  <a:lnTo>
                    <a:pt x="62782" y="97832"/>
                  </a:lnTo>
                  <a:lnTo>
                    <a:pt x="64246" y="96051"/>
                  </a:lnTo>
                  <a:lnTo>
                    <a:pt x="64322" y="95887"/>
                  </a:lnTo>
                  <a:lnTo>
                    <a:pt x="64638" y="92415"/>
                  </a:lnTo>
                  <a:lnTo>
                    <a:pt x="64562" y="92175"/>
                  </a:lnTo>
                  <a:lnTo>
                    <a:pt x="62971" y="90369"/>
                  </a:lnTo>
                  <a:lnTo>
                    <a:pt x="62529" y="90344"/>
                  </a:lnTo>
                  <a:lnTo>
                    <a:pt x="61431" y="91304"/>
                  </a:lnTo>
                  <a:lnTo>
                    <a:pt x="59145" y="90091"/>
                  </a:lnTo>
                  <a:lnTo>
                    <a:pt x="55799" y="86341"/>
                  </a:lnTo>
                  <a:lnTo>
                    <a:pt x="55622" y="86253"/>
                  </a:lnTo>
                  <a:lnTo>
                    <a:pt x="52781" y="85634"/>
                  </a:lnTo>
                  <a:lnTo>
                    <a:pt x="50243" y="83626"/>
                  </a:lnTo>
                  <a:lnTo>
                    <a:pt x="49877" y="83614"/>
                  </a:lnTo>
                  <a:lnTo>
                    <a:pt x="49157" y="84068"/>
                  </a:lnTo>
                  <a:lnTo>
                    <a:pt x="46430" y="82629"/>
                  </a:lnTo>
                  <a:lnTo>
                    <a:pt x="42566" y="81467"/>
                  </a:lnTo>
                  <a:lnTo>
                    <a:pt x="41051" y="79801"/>
                  </a:lnTo>
                  <a:lnTo>
                    <a:pt x="40899" y="77629"/>
                  </a:lnTo>
                  <a:lnTo>
                    <a:pt x="40861" y="77490"/>
                  </a:lnTo>
                  <a:lnTo>
                    <a:pt x="38803" y="73942"/>
                  </a:lnTo>
                  <a:lnTo>
                    <a:pt x="36606" y="71858"/>
                  </a:lnTo>
                  <a:lnTo>
                    <a:pt x="35760" y="68739"/>
                  </a:lnTo>
                  <a:lnTo>
                    <a:pt x="34282" y="66959"/>
                  </a:lnTo>
                  <a:lnTo>
                    <a:pt x="33727" y="67199"/>
                  </a:lnTo>
                  <a:lnTo>
                    <a:pt x="34358" y="71694"/>
                  </a:lnTo>
                  <a:lnTo>
                    <a:pt x="34421" y="71858"/>
                  </a:lnTo>
                  <a:lnTo>
                    <a:pt x="35873" y="73689"/>
                  </a:lnTo>
                  <a:lnTo>
                    <a:pt x="36240" y="75722"/>
                  </a:lnTo>
                  <a:lnTo>
                    <a:pt x="36240" y="75722"/>
                  </a:lnTo>
                  <a:lnTo>
                    <a:pt x="34484" y="73866"/>
                  </a:lnTo>
                  <a:lnTo>
                    <a:pt x="33070" y="68878"/>
                  </a:lnTo>
                  <a:lnTo>
                    <a:pt x="31808" y="65406"/>
                  </a:lnTo>
                  <a:lnTo>
                    <a:pt x="31694" y="65242"/>
                  </a:lnTo>
                  <a:lnTo>
                    <a:pt x="30014" y="64093"/>
                  </a:lnTo>
                  <a:lnTo>
                    <a:pt x="28360" y="61454"/>
                  </a:lnTo>
                  <a:lnTo>
                    <a:pt x="28045" y="57097"/>
                  </a:lnTo>
                  <a:lnTo>
                    <a:pt x="28512" y="52817"/>
                  </a:lnTo>
                  <a:lnTo>
                    <a:pt x="29749" y="50354"/>
                  </a:lnTo>
                  <a:lnTo>
                    <a:pt x="30014" y="47627"/>
                  </a:lnTo>
                  <a:lnTo>
                    <a:pt x="29989" y="47475"/>
                  </a:lnTo>
                  <a:lnTo>
                    <a:pt x="28310" y="43776"/>
                  </a:lnTo>
                  <a:lnTo>
                    <a:pt x="28449" y="42841"/>
                  </a:lnTo>
                  <a:lnTo>
                    <a:pt x="30419" y="44079"/>
                  </a:lnTo>
                  <a:lnTo>
                    <a:pt x="30873" y="43700"/>
                  </a:lnTo>
                  <a:lnTo>
                    <a:pt x="29623" y="40733"/>
                  </a:lnTo>
                  <a:lnTo>
                    <a:pt x="28916" y="36364"/>
                  </a:lnTo>
                  <a:lnTo>
                    <a:pt x="28411" y="36174"/>
                  </a:lnTo>
                  <a:lnTo>
                    <a:pt x="27300" y="37109"/>
                  </a:lnTo>
                  <a:lnTo>
                    <a:pt x="27211" y="37260"/>
                  </a:lnTo>
                  <a:lnTo>
                    <a:pt x="26517" y="39432"/>
                  </a:lnTo>
                  <a:lnTo>
                    <a:pt x="26100" y="38435"/>
                  </a:lnTo>
                  <a:lnTo>
                    <a:pt x="26630" y="36477"/>
                  </a:lnTo>
                  <a:lnTo>
                    <a:pt x="27262" y="33472"/>
                  </a:lnTo>
                  <a:lnTo>
                    <a:pt x="27262" y="33358"/>
                  </a:lnTo>
                  <a:lnTo>
                    <a:pt x="26555" y="29330"/>
                  </a:lnTo>
                  <a:lnTo>
                    <a:pt x="25027" y="26477"/>
                  </a:lnTo>
                  <a:lnTo>
                    <a:pt x="24901" y="26363"/>
                  </a:lnTo>
                  <a:cubicBezTo>
                    <a:pt x="21319" y="24236"/>
                    <a:pt x="20275" y="23768"/>
                    <a:pt x="19914" y="23768"/>
                  </a:cubicBezTo>
                  <a:cubicBezTo>
                    <a:pt x="19779" y="23768"/>
                    <a:pt x="19739" y="23832"/>
                    <a:pt x="19698" y="23901"/>
                  </a:cubicBezTo>
                  <a:cubicBezTo>
                    <a:pt x="19521" y="24040"/>
                    <a:pt x="18322" y="24444"/>
                    <a:pt x="17337" y="24747"/>
                  </a:cubicBezTo>
                  <a:lnTo>
                    <a:pt x="16112" y="24999"/>
                  </a:lnTo>
                  <a:lnTo>
                    <a:pt x="17299" y="22840"/>
                  </a:lnTo>
                  <a:lnTo>
                    <a:pt x="16832" y="22436"/>
                  </a:lnTo>
                  <a:lnTo>
                    <a:pt x="14370" y="24191"/>
                  </a:lnTo>
                  <a:lnTo>
                    <a:pt x="12362" y="25959"/>
                  </a:lnTo>
                  <a:lnTo>
                    <a:pt x="10127" y="28573"/>
                  </a:lnTo>
                  <a:lnTo>
                    <a:pt x="4394" y="30896"/>
                  </a:lnTo>
                  <a:lnTo>
                    <a:pt x="2134" y="31262"/>
                  </a:lnTo>
                  <a:lnTo>
                    <a:pt x="3132" y="30770"/>
                  </a:lnTo>
                  <a:cubicBezTo>
                    <a:pt x="8687" y="27702"/>
                    <a:pt x="8763" y="27399"/>
                    <a:pt x="8801" y="27247"/>
                  </a:cubicBezTo>
                  <a:cubicBezTo>
                    <a:pt x="8852" y="27058"/>
                    <a:pt x="9432" y="26224"/>
                    <a:pt x="9937" y="25555"/>
                  </a:cubicBezTo>
                  <a:lnTo>
                    <a:pt x="9887" y="25126"/>
                  </a:lnTo>
                  <a:lnTo>
                    <a:pt x="8018" y="23573"/>
                  </a:lnTo>
                  <a:lnTo>
                    <a:pt x="6882" y="22373"/>
                  </a:lnTo>
                  <a:lnTo>
                    <a:pt x="6389" y="20454"/>
                  </a:lnTo>
                  <a:lnTo>
                    <a:pt x="7702" y="18396"/>
                  </a:lnTo>
                  <a:lnTo>
                    <a:pt x="9584" y="16034"/>
                  </a:lnTo>
                  <a:lnTo>
                    <a:pt x="12425" y="15466"/>
                  </a:lnTo>
                  <a:lnTo>
                    <a:pt x="12602" y="15365"/>
                  </a:lnTo>
                  <a:lnTo>
                    <a:pt x="14256" y="13332"/>
                  </a:lnTo>
                  <a:lnTo>
                    <a:pt x="13991" y="12814"/>
                  </a:lnTo>
                  <a:lnTo>
                    <a:pt x="12059" y="12979"/>
                  </a:lnTo>
                  <a:lnTo>
                    <a:pt x="9761" y="12625"/>
                  </a:lnTo>
                  <a:lnTo>
                    <a:pt x="9761" y="11943"/>
                  </a:lnTo>
                  <a:lnTo>
                    <a:pt x="10405" y="10579"/>
                  </a:lnTo>
                  <a:lnTo>
                    <a:pt x="12753" y="9531"/>
                  </a:lnTo>
                  <a:lnTo>
                    <a:pt x="13347" y="9999"/>
                  </a:lnTo>
                  <a:lnTo>
                    <a:pt x="15582" y="10655"/>
                  </a:lnTo>
                  <a:lnTo>
                    <a:pt x="15986" y="10302"/>
                  </a:lnTo>
                  <a:lnTo>
                    <a:pt x="15733" y="8572"/>
                  </a:lnTo>
                  <a:lnTo>
                    <a:pt x="14799" y="5301"/>
                  </a:lnTo>
                  <a:lnTo>
                    <a:pt x="14799" y="4582"/>
                  </a:lnTo>
                  <a:lnTo>
                    <a:pt x="16996" y="3268"/>
                  </a:lnTo>
                  <a:cubicBezTo>
                    <a:pt x="17249" y="3167"/>
                    <a:pt x="17943" y="2814"/>
                    <a:pt x="20178" y="1387"/>
                  </a:cubicBezTo>
                  <a:cubicBezTo>
                    <a:pt x="21117" y="797"/>
                    <a:pt x="21746" y="618"/>
                    <a:pt x="22159" y="618"/>
                  </a:cubicBezTo>
                  <a:close/>
                  <a:moveTo>
                    <a:pt x="22164" y="0"/>
                  </a:moveTo>
                  <a:cubicBezTo>
                    <a:pt x="21532" y="0"/>
                    <a:pt x="20754" y="291"/>
                    <a:pt x="19837" y="869"/>
                  </a:cubicBezTo>
                  <a:cubicBezTo>
                    <a:pt x="17274" y="2498"/>
                    <a:pt x="16819" y="2675"/>
                    <a:pt x="16781" y="2688"/>
                  </a:cubicBezTo>
                  <a:lnTo>
                    <a:pt x="14332" y="4127"/>
                  </a:lnTo>
                  <a:lnTo>
                    <a:pt x="14180" y="4392"/>
                  </a:lnTo>
                  <a:lnTo>
                    <a:pt x="14180" y="5339"/>
                  </a:lnTo>
                  <a:lnTo>
                    <a:pt x="15127" y="8698"/>
                  </a:lnTo>
                  <a:lnTo>
                    <a:pt x="15291" y="9923"/>
                  </a:lnTo>
                  <a:lnTo>
                    <a:pt x="13688" y="9468"/>
                  </a:lnTo>
                  <a:lnTo>
                    <a:pt x="12993" y="8925"/>
                  </a:lnTo>
                  <a:lnTo>
                    <a:pt x="12665" y="8875"/>
                  </a:lnTo>
                  <a:lnTo>
                    <a:pt x="10051" y="10062"/>
                  </a:lnTo>
                  <a:lnTo>
                    <a:pt x="9887" y="10213"/>
                  </a:lnTo>
                  <a:lnTo>
                    <a:pt x="9155" y="11754"/>
                  </a:lnTo>
                  <a:lnTo>
                    <a:pt x="9129" y="12915"/>
                  </a:lnTo>
                  <a:lnTo>
                    <a:pt x="9395" y="13231"/>
                  </a:lnTo>
                  <a:lnTo>
                    <a:pt x="11983" y="13623"/>
                  </a:lnTo>
                  <a:lnTo>
                    <a:pt x="12059" y="13623"/>
                  </a:lnTo>
                  <a:lnTo>
                    <a:pt x="13284" y="13521"/>
                  </a:lnTo>
                  <a:lnTo>
                    <a:pt x="12185" y="14873"/>
                  </a:lnTo>
                  <a:lnTo>
                    <a:pt x="9344" y="15441"/>
                  </a:lnTo>
                  <a:lnTo>
                    <a:pt x="9155" y="15554"/>
                  </a:lnTo>
                  <a:lnTo>
                    <a:pt x="7185" y="18029"/>
                  </a:lnTo>
                  <a:lnTo>
                    <a:pt x="5771" y="20239"/>
                  </a:lnTo>
                  <a:lnTo>
                    <a:pt x="5733" y="20479"/>
                  </a:lnTo>
                  <a:lnTo>
                    <a:pt x="6288" y="22613"/>
                  </a:lnTo>
                  <a:lnTo>
                    <a:pt x="6364" y="22752"/>
                  </a:lnTo>
                  <a:lnTo>
                    <a:pt x="7576" y="24040"/>
                  </a:lnTo>
                  <a:lnTo>
                    <a:pt x="9243" y="25416"/>
                  </a:lnTo>
                  <a:cubicBezTo>
                    <a:pt x="8877" y="25909"/>
                    <a:pt x="8334" y="26679"/>
                    <a:pt x="8208" y="27032"/>
                  </a:cubicBezTo>
                  <a:cubicBezTo>
                    <a:pt x="7841" y="27386"/>
                    <a:pt x="4874" y="29091"/>
                    <a:pt x="2841" y="30214"/>
                  </a:cubicBezTo>
                  <a:lnTo>
                    <a:pt x="0" y="31629"/>
                  </a:lnTo>
                  <a:lnTo>
                    <a:pt x="189" y="32222"/>
                  </a:lnTo>
                  <a:lnTo>
                    <a:pt x="4533" y="31515"/>
                  </a:lnTo>
                  <a:lnTo>
                    <a:pt x="10430" y="29128"/>
                  </a:lnTo>
                  <a:lnTo>
                    <a:pt x="10556" y="29040"/>
                  </a:lnTo>
                  <a:lnTo>
                    <a:pt x="12804" y="26388"/>
                  </a:lnTo>
                  <a:lnTo>
                    <a:pt x="14748" y="24684"/>
                  </a:lnTo>
                  <a:lnTo>
                    <a:pt x="16087" y="23737"/>
                  </a:lnTo>
                  <a:lnTo>
                    <a:pt x="15241" y="25302"/>
                  </a:lnTo>
                  <a:lnTo>
                    <a:pt x="15582" y="25757"/>
                  </a:lnTo>
                  <a:lnTo>
                    <a:pt x="17488" y="25366"/>
                  </a:lnTo>
                  <a:cubicBezTo>
                    <a:pt x="19180" y="24861"/>
                    <a:pt x="19787" y="24595"/>
                    <a:pt x="20026" y="24431"/>
                  </a:cubicBezTo>
                  <a:cubicBezTo>
                    <a:pt x="20544" y="24595"/>
                    <a:pt x="22628" y="25757"/>
                    <a:pt x="24496" y="26868"/>
                  </a:cubicBezTo>
                  <a:lnTo>
                    <a:pt x="25936" y="29507"/>
                  </a:lnTo>
                  <a:lnTo>
                    <a:pt x="26618" y="33409"/>
                  </a:lnTo>
                  <a:lnTo>
                    <a:pt x="26012" y="36338"/>
                  </a:lnTo>
                  <a:lnTo>
                    <a:pt x="25456" y="38384"/>
                  </a:lnTo>
                  <a:lnTo>
                    <a:pt x="25469" y="38586"/>
                  </a:lnTo>
                  <a:lnTo>
                    <a:pt x="26264" y="40480"/>
                  </a:lnTo>
                  <a:lnTo>
                    <a:pt x="26858" y="40455"/>
                  </a:lnTo>
                  <a:lnTo>
                    <a:pt x="27767" y="37538"/>
                  </a:lnTo>
                  <a:lnTo>
                    <a:pt x="28373" y="37033"/>
                  </a:lnTo>
                  <a:lnTo>
                    <a:pt x="29004" y="40884"/>
                  </a:lnTo>
                  <a:lnTo>
                    <a:pt x="29888" y="43018"/>
                  </a:lnTo>
                  <a:lnTo>
                    <a:pt x="28360" y="42058"/>
                  </a:lnTo>
                  <a:lnTo>
                    <a:pt x="27893" y="42273"/>
                  </a:lnTo>
                  <a:lnTo>
                    <a:pt x="27653" y="43763"/>
                  </a:lnTo>
                  <a:lnTo>
                    <a:pt x="27678" y="43953"/>
                  </a:lnTo>
                  <a:lnTo>
                    <a:pt x="29383" y="47652"/>
                  </a:lnTo>
                  <a:lnTo>
                    <a:pt x="29156" y="50114"/>
                  </a:lnTo>
                  <a:lnTo>
                    <a:pt x="27918" y="52589"/>
                  </a:lnTo>
                  <a:lnTo>
                    <a:pt x="27413" y="57085"/>
                  </a:lnTo>
                  <a:lnTo>
                    <a:pt x="27729" y="61580"/>
                  </a:lnTo>
                  <a:lnTo>
                    <a:pt x="27779" y="61719"/>
                  </a:lnTo>
                  <a:lnTo>
                    <a:pt x="29522" y="64484"/>
                  </a:lnTo>
                  <a:lnTo>
                    <a:pt x="31252" y="65696"/>
                  </a:lnTo>
                  <a:lnTo>
                    <a:pt x="32464" y="69030"/>
                  </a:lnTo>
                  <a:lnTo>
                    <a:pt x="33891" y="74080"/>
                  </a:lnTo>
                  <a:lnTo>
                    <a:pt x="33967" y="74219"/>
                  </a:lnTo>
                  <a:lnTo>
                    <a:pt x="36505" y="76896"/>
                  </a:lnTo>
                  <a:lnTo>
                    <a:pt x="37048" y="76631"/>
                  </a:lnTo>
                  <a:lnTo>
                    <a:pt x="36467" y="73474"/>
                  </a:lnTo>
                  <a:lnTo>
                    <a:pt x="36404" y="73335"/>
                  </a:lnTo>
                  <a:lnTo>
                    <a:pt x="34964" y="71505"/>
                  </a:lnTo>
                  <a:lnTo>
                    <a:pt x="34484" y="68171"/>
                  </a:lnTo>
                  <a:lnTo>
                    <a:pt x="34484" y="68171"/>
                  </a:lnTo>
                  <a:lnTo>
                    <a:pt x="35166" y="68954"/>
                  </a:lnTo>
                  <a:lnTo>
                    <a:pt x="36012" y="72098"/>
                  </a:lnTo>
                  <a:lnTo>
                    <a:pt x="36101" y="72237"/>
                  </a:lnTo>
                  <a:lnTo>
                    <a:pt x="38273" y="74295"/>
                  </a:lnTo>
                  <a:lnTo>
                    <a:pt x="40268" y="77730"/>
                  </a:lnTo>
                  <a:lnTo>
                    <a:pt x="40419" y="79939"/>
                  </a:lnTo>
                  <a:lnTo>
                    <a:pt x="40508" y="80141"/>
                  </a:lnTo>
                  <a:lnTo>
                    <a:pt x="42162" y="81947"/>
                  </a:lnTo>
                  <a:lnTo>
                    <a:pt x="42301" y="82035"/>
                  </a:lnTo>
                  <a:lnTo>
                    <a:pt x="46202" y="83197"/>
                  </a:lnTo>
                  <a:lnTo>
                    <a:pt x="49043" y="84700"/>
                  </a:lnTo>
                  <a:lnTo>
                    <a:pt x="49359" y="84687"/>
                  </a:lnTo>
                  <a:lnTo>
                    <a:pt x="50028" y="84245"/>
                  </a:lnTo>
                  <a:lnTo>
                    <a:pt x="52453" y="86165"/>
                  </a:lnTo>
                  <a:lnTo>
                    <a:pt x="52592" y="86228"/>
                  </a:lnTo>
                  <a:lnTo>
                    <a:pt x="55407" y="86834"/>
                  </a:lnTo>
                  <a:lnTo>
                    <a:pt x="58716" y="90546"/>
                  </a:lnTo>
                  <a:lnTo>
                    <a:pt x="61330" y="91960"/>
                  </a:lnTo>
                  <a:lnTo>
                    <a:pt x="61683" y="91910"/>
                  </a:lnTo>
                  <a:lnTo>
                    <a:pt x="62706" y="91013"/>
                  </a:lnTo>
                  <a:lnTo>
                    <a:pt x="63994" y="92491"/>
                  </a:lnTo>
                  <a:lnTo>
                    <a:pt x="63691" y="95723"/>
                  </a:lnTo>
                  <a:lnTo>
                    <a:pt x="62251" y="97466"/>
                  </a:lnTo>
                  <a:lnTo>
                    <a:pt x="61405" y="99840"/>
                  </a:lnTo>
                  <a:lnTo>
                    <a:pt x="61165" y="102074"/>
                  </a:lnTo>
                  <a:lnTo>
                    <a:pt x="60711" y="103224"/>
                  </a:lnTo>
                  <a:lnTo>
                    <a:pt x="60774" y="103552"/>
                  </a:lnTo>
                  <a:lnTo>
                    <a:pt x="63186" y="106115"/>
                  </a:lnTo>
                  <a:lnTo>
                    <a:pt x="65320" y="109335"/>
                  </a:lnTo>
                  <a:lnTo>
                    <a:pt x="67441" y="112656"/>
                  </a:lnTo>
                  <a:lnTo>
                    <a:pt x="67555" y="112757"/>
                  </a:lnTo>
                  <a:lnTo>
                    <a:pt x="69461" y="113818"/>
                  </a:lnTo>
                  <a:lnTo>
                    <a:pt x="70623" y="115421"/>
                  </a:lnTo>
                  <a:lnTo>
                    <a:pt x="71090" y="120055"/>
                  </a:lnTo>
                  <a:lnTo>
                    <a:pt x="71330" y="123881"/>
                  </a:lnTo>
                  <a:lnTo>
                    <a:pt x="71090" y="127871"/>
                  </a:lnTo>
                  <a:lnTo>
                    <a:pt x="71254" y="129866"/>
                  </a:lnTo>
                  <a:lnTo>
                    <a:pt x="70472" y="132973"/>
                  </a:lnTo>
                  <a:lnTo>
                    <a:pt x="70383" y="135511"/>
                  </a:lnTo>
                  <a:lnTo>
                    <a:pt x="70623" y="138516"/>
                  </a:lnTo>
                  <a:lnTo>
                    <a:pt x="70749" y="138743"/>
                  </a:lnTo>
                  <a:lnTo>
                    <a:pt x="71886" y="139539"/>
                  </a:lnTo>
                  <a:lnTo>
                    <a:pt x="70168" y="143491"/>
                  </a:lnTo>
                  <a:lnTo>
                    <a:pt x="70194" y="143794"/>
                  </a:lnTo>
                  <a:lnTo>
                    <a:pt x="71507" y="145789"/>
                  </a:lnTo>
                  <a:lnTo>
                    <a:pt x="71823" y="147582"/>
                  </a:lnTo>
                  <a:lnTo>
                    <a:pt x="73035" y="151370"/>
                  </a:lnTo>
                  <a:lnTo>
                    <a:pt x="75409" y="154805"/>
                  </a:lnTo>
                  <a:lnTo>
                    <a:pt x="77227" y="156030"/>
                  </a:lnTo>
                  <a:lnTo>
                    <a:pt x="77391" y="156080"/>
                  </a:lnTo>
                  <a:lnTo>
                    <a:pt x="80396" y="156080"/>
                  </a:lnTo>
                  <a:lnTo>
                    <a:pt x="80624" y="155966"/>
                  </a:lnTo>
                  <a:lnTo>
                    <a:pt x="81886" y="154476"/>
                  </a:lnTo>
                  <a:lnTo>
                    <a:pt x="81798" y="153984"/>
                  </a:lnTo>
                  <a:lnTo>
                    <a:pt x="78666" y="152305"/>
                  </a:lnTo>
                  <a:lnTo>
                    <a:pt x="77530" y="149501"/>
                  </a:lnTo>
                  <a:lnTo>
                    <a:pt x="77353" y="149325"/>
                  </a:lnTo>
                  <a:cubicBezTo>
                    <a:pt x="77176" y="149249"/>
                    <a:pt x="77038" y="149097"/>
                    <a:pt x="76974" y="148908"/>
                  </a:cubicBezTo>
                  <a:cubicBezTo>
                    <a:pt x="76911" y="148643"/>
                    <a:pt x="77063" y="148289"/>
                    <a:pt x="77391" y="147885"/>
                  </a:cubicBezTo>
                  <a:cubicBezTo>
                    <a:pt x="78363" y="146723"/>
                    <a:pt x="78591" y="146458"/>
                    <a:pt x="78641" y="146332"/>
                  </a:cubicBezTo>
                  <a:lnTo>
                    <a:pt x="78957" y="145309"/>
                  </a:lnTo>
                  <a:lnTo>
                    <a:pt x="78831" y="144956"/>
                  </a:lnTo>
                  <a:lnTo>
                    <a:pt x="77404" y="143933"/>
                  </a:lnTo>
                  <a:lnTo>
                    <a:pt x="78111" y="142582"/>
                  </a:lnTo>
                  <a:lnTo>
                    <a:pt x="78831" y="142077"/>
                  </a:lnTo>
                  <a:lnTo>
                    <a:pt x="78957" y="141862"/>
                  </a:lnTo>
                  <a:lnTo>
                    <a:pt x="79361" y="139652"/>
                  </a:lnTo>
                  <a:lnTo>
                    <a:pt x="79336" y="139476"/>
                  </a:lnTo>
                  <a:lnTo>
                    <a:pt x="78818" y="138289"/>
                  </a:lnTo>
                  <a:lnTo>
                    <a:pt x="78869" y="137582"/>
                  </a:lnTo>
                  <a:lnTo>
                    <a:pt x="79954" y="137708"/>
                  </a:lnTo>
                  <a:lnTo>
                    <a:pt x="80308" y="137417"/>
                  </a:lnTo>
                  <a:lnTo>
                    <a:pt x="80384" y="135814"/>
                  </a:lnTo>
                  <a:lnTo>
                    <a:pt x="80384" y="135498"/>
                  </a:lnTo>
                  <a:lnTo>
                    <a:pt x="82038" y="135018"/>
                  </a:lnTo>
                  <a:lnTo>
                    <a:pt x="83932" y="134551"/>
                  </a:lnTo>
                  <a:lnTo>
                    <a:pt x="84172" y="134235"/>
                  </a:lnTo>
                  <a:lnTo>
                    <a:pt x="84172" y="132076"/>
                  </a:lnTo>
                  <a:lnTo>
                    <a:pt x="84020" y="130826"/>
                  </a:lnTo>
                  <a:lnTo>
                    <a:pt x="83970" y="130283"/>
                  </a:lnTo>
                  <a:lnTo>
                    <a:pt x="86243" y="130675"/>
                  </a:lnTo>
                  <a:lnTo>
                    <a:pt x="86521" y="130586"/>
                  </a:lnTo>
                  <a:lnTo>
                    <a:pt x="88137" y="129008"/>
                  </a:lnTo>
                  <a:lnTo>
                    <a:pt x="89614" y="126520"/>
                  </a:lnTo>
                  <a:lnTo>
                    <a:pt x="90965" y="124551"/>
                  </a:lnTo>
                  <a:lnTo>
                    <a:pt x="91470" y="121798"/>
                  </a:lnTo>
                  <a:lnTo>
                    <a:pt x="93857" y="120156"/>
                  </a:lnTo>
                  <a:lnTo>
                    <a:pt x="96546" y="118742"/>
                  </a:lnTo>
                  <a:lnTo>
                    <a:pt x="97897" y="117947"/>
                  </a:lnTo>
                  <a:lnTo>
                    <a:pt x="98049" y="117719"/>
                  </a:lnTo>
                  <a:lnTo>
                    <a:pt x="98592" y="113982"/>
                  </a:lnTo>
                  <a:lnTo>
                    <a:pt x="99463" y="110800"/>
                  </a:lnTo>
                  <a:lnTo>
                    <a:pt x="99842" y="108906"/>
                  </a:lnTo>
                  <a:lnTo>
                    <a:pt x="101648" y="106645"/>
                  </a:lnTo>
                  <a:lnTo>
                    <a:pt x="102746" y="104676"/>
                  </a:lnTo>
                  <a:lnTo>
                    <a:pt x="102746" y="104373"/>
                  </a:lnTo>
                  <a:lnTo>
                    <a:pt x="101799" y="102617"/>
                  </a:lnTo>
                  <a:cubicBezTo>
                    <a:pt x="101824" y="102352"/>
                    <a:pt x="101774" y="102125"/>
                    <a:pt x="98882" y="100989"/>
                  </a:cubicBezTo>
                  <a:lnTo>
                    <a:pt x="95650" y="99726"/>
                  </a:lnTo>
                  <a:lnTo>
                    <a:pt x="93718" y="99410"/>
                  </a:lnTo>
                  <a:lnTo>
                    <a:pt x="91710" y="98627"/>
                  </a:lnTo>
                  <a:lnTo>
                    <a:pt x="89551" y="97731"/>
                  </a:lnTo>
                  <a:lnTo>
                    <a:pt x="88415" y="95092"/>
                  </a:lnTo>
                  <a:lnTo>
                    <a:pt x="86887" y="92907"/>
                  </a:lnTo>
                  <a:lnTo>
                    <a:pt x="86735" y="92794"/>
                  </a:lnTo>
                  <a:lnTo>
                    <a:pt x="83338" y="91682"/>
                  </a:lnTo>
                  <a:lnTo>
                    <a:pt x="81179" y="91455"/>
                  </a:lnTo>
                  <a:lnTo>
                    <a:pt x="78970" y="89321"/>
                  </a:lnTo>
                  <a:lnTo>
                    <a:pt x="76861" y="88084"/>
                  </a:lnTo>
                  <a:lnTo>
                    <a:pt x="74335" y="87819"/>
                  </a:lnTo>
                  <a:lnTo>
                    <a:pt x="71810" y="87187"/>
                  </a:lnTo>
                  <a:lnTo>
                    <a:pt x="71722" y="87175"/>
                  </a:lnTo>
                  <a:lnTo>
                    <a:pt x="68881" y="87263"/>
                  </a:lnTo>
                  <a:lnTo>
                    <a:pt x="68792" y="87276"/>
                  </a:lnTo>
                  <a:cubicBezTo>
                    <a:pt x="65395" y="88273"/>
                    <a:pt x="65320" y="88576"/>
                    <a:pt x="65269" y="88753"/>
                  </a:cubicBezTo>
                  <a:cubicBezTo>
                    <a:pt x="65219" y="88942"/>
                    <a:pt x="65029" y="89523"/>
                    <a:pt x="64878" y="89965"/>
                  </a:cubicBezTo>
                  <a:lnTo>
                    <a:pt x="63640" y="88993"/>
                  </a:lnTo>
                  <a:lnTo>
                    <a:pt x="63350" y="88930"/>
                  </a:lnTo>
                  <a:lnTo>
                    <a:pt x="61734" y="89448"/>
                  </a:lnTo>
                  <a:lnTo>
                    <a:pt x="60218" y="88690"/>
                  </a:lnTo>
                  <a:lnTo>
                    <a:pt x="59057" y="86303"/>
                  </a:lnTo>
                  <a:lnTo>
                    <a:pt x="59802" y="84384"/>
                  </a:lnTo>
                  <a:lnTo>
                    <a:pt x="59600" y="83967"/>
                  </a:lnTo>
                  <a:lnTo>
                    <a:pt x="57655" y="83311"/>
                  </a:lnTo>
                  <a:lnTo>
                    <a:pt x="55521" y="83046"/>
                  </a:lnTo>
                  <a:lnTo>
                    <a:pt x="56077" y="81480"/>
                  </a:lnTo>
                  <a:lnTo>
                    <a:pt x="56796" y="80104"/>
                  </a:lnTo>
                  <a:lnTo>
                    <a:pt x="56986" y="78853"/>
                  </a:lnTo>
                  <a:lnTo>
                    <a:pt x="56670" y="78500"/>
                  </a:lnTo>
                  <a:lnTo>
                    <a:pt x="53905" y="78500"/>
                  </a:lnTo>
                  <a:lnTo>
                    <a:pt x="53640" y="78651"/>
                  </a:lnTo>
                  <a:lnTo>
                    <a:pt x="52516" y="80533"/>
                  </a:lnTo>
                  <a:lnTo>
                    <a:pt x="50155" y="81366"/>
                  </a:lnTo>
                  <a:lnTo>
                    <a:pt x="48374" y="78942"/>
                  </a:lnTo>
                  <a:lnTo>
                    <a:pt x="47995" y="75495"/>
                  </a:lnTo>
                  <a:lnTo>
                    <a:pt x="48816" y="72717"/>
                  </a:lnTo>
                  <a:lnTo>
                    <a:pt x="51443" y="70772"/>
                  </a:lnTo>
                  <a:lnTo>
                    <a:pt x="54132" y="70393"/>
                  </a:lnTo>
                  <a:lnTo>
                    <a:pt x="55370" y="71416"/>
                  </a:lnTo>
                  <a:lnTo>
                    <a:pt x="55849" y="71315"/>
                  </a:lnTo>
                  <a:lnTo>
                    <a:pt x="56392" y="70305"/>
                  </a:lnTo>
                  <a:lnTo>
                    <a:pt x="58286" y="70305"/>
                  </a:lnTo>
                  <a:lnTo>
                    <a:pt x="60799" y="71088"/>
                  </a:lnTo>
                  <a:lnTo>
                    <a:pt x="61014" y="72856"/>
                  </a:lnTo>
                  <a:lnTo>
                    <a:pt x="61064" y="72995"/>
                  </a:lnTo>
                  <a:lnTo>
                    <a:pt x="62403" y="75040"/>
                  </a:lnTo>
                  <a:lnTo>
                    <a:pt x="62971" y="74926"/>
                  </a:lnTo>
                  <a:lnTo>
                    <a:pt x="63363" y="72843"/>
                  </a:lnTo>
                  <a:lnTo>
                    <a:pt x="63363" y="72767"/>
                  </a:lnTo>
                  <a:lnTo>
                    <a:pt x="63211" y="69131"/>
                  </a:lnTo>
                  <a:lnTo>
                    <a:pt x="64158" y="67376"/>
                  </a:lnTo>
                  <a:lnTo>
                    <a:pt x="67087" y="65355"/>
                  </a:lnTo>
                  <a:lnTo>
                    <a:pt x="68704" y="62691"/>
                  </a:lnTo>
                  <a:lnTo>
                    <a:pt x="69461" y="60721"/>
                  </a:lnTo>
                  <a:lnTo>
                    <a:pt x="71924" y="58322"/>
                  </a:lnTo>
                  <a:lnTo>
                    <a:pt x="73452" y="58322"/>
                  </a:lnTo>
                  <a:lnTo>
                    <a:pt x="73755" y="58107"/>
                  </a:lnTo>
                  <a:lnTo>
                    <a:pt x="74575" y="55923"/>
                  </a:lnTo>
                  <a:lnTo>
                    <a:pt x="76747" y="54496"/>
                  </a:lnTo>
                  <a:lnTo>
                    <a:pt x="77682" y="55961"/>
                  </a:lnTo>
                  <a:lnTo>
                    <a:pt x="78124" y="56062"/>
                  </a:lnTo>
                  <a:lnTo>
                    <a:pt x="80119" y="54786"/>
                  </a:lnTo>
                  <a:lnTo>
                    <a:pt x="83591" y="53347"/>
                  </a:lnTo>
                  <a:lnTo>
                    <a:pt x="83705" y="52855"/>
                  </a:lnTo>
                  <a:lnTo>
                    <a:pt x="82909" y="51983"/>
                  </a:lnTo>
                  <a:lnTo>
                    <a:pt x="82657" y="51870"/>
                  </a:lnTo>
                  <a:lnTo>
                    <a:pt x="79715" y="52084"/>
                  </a:lnTo>
                  <a:lnTo>
                    <a:pt x="79134" y="50771"/>
                  </a:lnTo>
                  <a:lnTo>
                    <a:pt x="79134" y="49496"/>
                  </a:lnTo>
                  <a:lnTo>
                    <a:pt x="78970" y="49218"/>
                  </a:lnTo>
                  <a:lnTo>
                    <a:pt x="78528" y="48978"/>
                  </a:lnTo>
                  <a:lnTo>
                    <a:pt x="78742" y="48864"/>
                  </a:lnTo>
                  <a:lnTo>
                    <a:pt x="81002" y="48864"/>
                  </a:lnTo>
                  <a:lnTo>
                    <a:pt x="83212" y="49029"/>
                  </a:lnTo>
                  <a:lnTo>
                    <a:pt x="83389" y="48991"/>
                  </a:lnTo>
                  <a:lnTo>
                    <a:pt x="86028" y="47463"/>
                  </a:lnTo>
                  <a:cubicBezTo>
                    <a:pt x="87973" y="46023"/>
                    <a:pt x="88048" y="45910"/>
                    <a:pt x="88074" y="45847"/>
                  </a:cubicBezTo>
                  <a:cubicBezTo>
                    <a:pt x="88213" y="45657"/>
                    <a:pt x="88263" y="45569"/>
                    <a:pt x="86432" y="42362"/>
                  </a:cubicBezTo>
                  <a:lnTo>
                    <a:pt x="84399" y="40455"/>
                  </a:lnTo>
                  <a:lnTo>
                    <a:pt x="84033" y="38435"/>
                  </a:lnTo>
                  <a:lnTo>
                    <a:pt x="83553" y="34103"/>
                  </a:lnTo>
                  <a:lnTo>
                    <a:pt x="83010" y="33927"/>
                  </a:lnTo>
                  <a:lnTo>
                    <a:pt x="81078" y="36086"/>
                  </a:lnTo>
                  <a:lnTo>
                    <a:pt x="79576" y="35758"/>
                  </a:lnTo>
                  <a:lnTo>
                    <a:pt x="79310" y="34028"/>
                  </a:lnTo>
                  <a:lnTo>
                    <a:pt x="80055" y="32677"/>
                  </a:lnTo>
                  <a:lnTo>
                    <a:pt x="79866" y="32222"/>
                  </a:lnTo>
                  <a:lnTo>
                    <a:pt x="78212" y="31755"/>
                  </a:lnTo>
                  <a:lnTo>
                    <a:pt x="77164" y="30669"/>
                  </a:lnTo>
                  <a:lnTo>
                    <a:pt x="76937" y="30568"/>
                  </a:lnTo>
                  <a:lnTo>
                    <a:pt x="74070" y="30568"/>
                  </a:lnTo>
                  <a:lnTo>
                    <a:pt x="73199" y="30656"/>
                  </a:lnTo>
                  <a:lnTo>
                    <a:pt x="72921" y="30959"/>
                  </a:lnTo>
                  <a:lnTo>
                    <a:pt x="72845" y="33674"/>
                  </a:lnTo>
                  <a:lnTo>
                    <a:pt x="71583" y="35013"/>
                  </a:lnTo>
                  <a:lnTo>
                    <a:pt x="71545" y="35391"/>
                  </a:lnTo>
                  <a:lnTo>
                    <a:pt x="72290" y="36566"/>
                  </a:lnTo>
                  <a:lnTo>
                    <a:pt x="72492" y="38662"/>
                  </a:lnTo>
                  <a:lnTo>
                    <a:pt x="70535" y="40316"/>
                  </a:lnTo>
                  <a:lnTo>
                    <a:pt x="68615" y="40998"/>
                  </a:lnTo>
                  <a:lnTo>
                    <a:pt x="68401" y="41288"/>
                  </a:lnTo>
                  <a:lnTo>
                    <a:pt x="68401" y="44256"/>
                  </a:lnTo>
                  <a:lnTo>
                    <a:pt x="67555" y="44685"/>
                  </a:lnTo>
                  <a:lnTo>
                    <a:pt x="66380" y="43195"/>
                  </a:lnTo>
                  <a:lnTo>
                    <a:pt x="66974" y="40581"/>
                  </a:lnTo>
                  <a:lnTo>
                    <a:pt x="66822" y="40228"/>
                  </a:lnTo>
                  <a:lnTo>
                    <a:pt x="64676" y="39142"/>
                  </a:lnTo>
                  <a:lnTo>
                    <a:pt x="62453" y="37816"/>
                  </a:lnTo>
                  <a:lnTo>
                    <a:pt x="61443" y="36957"/>
                  </a:lnTo>
                  <a:lnTo>
                    <a:pt x="61241" y="36881"/>
                  </a:lnTo>
                  <a:lnTo>
                    <a:pt x="60509" y="36881"/>
                  </a:lnTo>
                  <a:lnTo>
                    <a:pt x="60307" y="34444"/>
                  </a:lnTo>
                  <a:lnTo>
                    <a:pt x="60686" y="32083"/>
                  </a:lnTo>
                  <a:lnTo>
                    <a:pt x="61456" y="30252"/>
                  </a:lnTo>
                  <a:cubicBezTo>
                    <a:pt x="61974" y="30050"/>
                    <a:pt x="62479" y="29823"/>
                    <a:pt x="62971" y="29558"/>
                  </a:cubicBezTo>
                  <a:cubicBezTo>
                    <a:pt x="63413" y="29330"/>
                    <a:pt x="63640" y="29229"/>
                    <a:pt x="63754" y="29179"/>
                  </a:cubicBezTo>
                  <a:cubicBezTo>
                    <a:pt x="63761" y="29180"/>
                    <a:pt x="63768" y="29180"/>
                    <a:pt x="63775" y="29180"/>
                  </a:cubicBezTo>
                  <a:cubicBezTo>
                    <a:pt x="63887" y="29180"/>
                    <a:pt x="64048" y="29086"/>
                    <a:pt x="64499" y="28813"/>
                  </a:cubicBezTo>
                  <a:lnTo>
                    <a:pt x="65029" y="28497"/>
                  </a:lnTo>
                  <a:cubicBezTo>
                    <a:pt x="66469" y="27638"/>
                    <a:pt x="66999" y="27323"/>
                    <a:pt x="67201" y="27171"/>
                  </a:cubicBezTo>
                  <a:lnTo>
                    <a:pt x="67214" y="27184"/>
                  </a:lnTo>
                  <a:lnTo>
                    <a:pt x="68792" y="25681"/>
                  </a:lnTo>
                  <a:lnTo>
                    <a:pt x="69992" y="24456"/>
                  </a:lnTo>
                  <a:lnTo>
                    <a:pt x="70737" y="24267"/>
                  </a:lnTo>
                  <a:lnTo>
                    <a:pt x="74083" y="24267"/>
                  </a:lnTo>
                  <a:lnTo>
                    <a:pt x="74399" y="23977"/>
                  </a:lnTo>
                  <a:lnTo>
                    <a:pt x="74550" y="21994"/>
                  </a:lnTo>
                  <a:lnTo>
                    <a:pt x="75548" y="20252"/>
                  </a:lnTo>
                  <a:lnTo>
                    <a:pt x="75573" y="20012"/>
                  </a:lnTo>
                  <a:lnTo>
                    <a:pt x="75106" y="18269"/>
                  </a:lnTo>
                  <a:lnTo>
                    <a:pt x="75005" y="18118"/>
                  </a:lnTo>
                  <a:lnTo>
                    <a:pt x="73363" y="16741"/>
                  </a:lnTo>
                  <a:lnTo>
                    <a:pt x="72883" y="16830"/>
                  </a:lnTo>
                  <a:lnTo>
                    <a:pt x="71873" y="18800"/>
                  </a:lnTo>
                  <a:lnTo>
                    <a:pt x="70320" y="19999"/>
                  </a:lnTo>
                  <a:lnTo>
                    <a:pt x="69676" y="20441"/>
                  </a:lnTo>
                  <a:lnTo>
                    <a:pt x="69676" y="18623"/>
                  </a:lnTo>
                  <a:lnTo>
                    <a:pt x="69929" y="17385"/>
                  </a:lnTo>
                  <a:lnTo>
                    <a:pt x="69411" y="17082"/>
                  </a:lnTo>
                  <a:lnTo>
                    <a:pt x="68691" y="17739"/>
                  </a:lnTo>
                  <a:lnTo>
                    <a:pt x="67896" y="15959"/>
                  </a:lnTo>
                  <a:lnTo>
                    <a:pt x="68918" y="14860"/>
                  </a:lnTo>
                  <a:lnTo>
                    <a:pt x="71002" y="10403"/>
                  </a:lnTo>
                  <a:lnTo>
                    <a:pt x="71873" y="10049"/>
                  </a:lnTo>
                  <a:lnTo>
                    <a:pt x="73767" y="8332"/>
                  </a:lnTo>
                  <a:lnTo>
                    <a:pt x="73691" y="7827"/>
                  </a:lnTo>
                  <a:lnTo>
                    <a:pt x="72896" y="7410"/>
                  </a:lnTo>
                  <a:lnTo>
                    <a:pt x="71785" y="7233"/>
                  </a:lnTo>
                  <a:lnTo>
                    <a:pt x="69373" y="7233"/>
                  </a:lnTo>
                  <a:lnTo>
                    <a:pt x="69057" y="7549"/>
                  </a:lnTo>
                  <a:lnTo>
                    <a:pt x="69057" y="9658"/>
                  </a:lnTo>
                  <a:lnTo>
                    <a:pt x="67037" y="12284"/>
                  </a:lnTo>
                  <a:lnTo>
                    <a:pt x="65294" y="14986"/>
                  </a:lnTo>
                  <a:lnTo>
                    <a:pt x="65294" y="15340"/>
                  </a:lnTo>
                  <a:lnTo>
                    <a:pt x="66077" y="16476"/>
                  </a:lnTo>
                  <a:lnTo>
                    <a:pt x="65762" y="18623"/>
                  </a:lnTo>
                  <a:lnTo>
                    <a:pt x="63375" y="19885"/>
                  </a:lnTo>
                  <a:lnTo>
                    <a:pt x="63375" y="18585"/>
                  </a:lnTo>
                  <a:lnTo>
                    <a:pt x="63085" y="18269"/>
                  </a:lnTo>
                  <a:lnTo>
                    <a:pt x="61342" y="18118"/>
                  </a:lnTo>
                  <a:lnTo>
                    <a:pt x="61128" y="18181"/>
                  </a:lnTo>
                  <a:lnTo>
                    <a:pt x="59890" y="19153"/>
                  </a:lnTo>
                  <a:lnTo>
                    <a:pt x="58223" y="16830"/>
                  </a:lnTo>
                  <a:lnTo>
                    <a:pt x="57971" y="16703"/>
                  </a:lnTo>
                  <a:lnTo>
                    <a:pt x="55799" y="16703"/>
                  </a:lnTo>
                  <a:lnTo>
                    <a:pt x="55521" y="16868"/>
                  </a:lnTo>
                  <a:lnTo>
                    <a:pt x="54827" y="18168"/>
                  </a:lnTo>
                  <a:lnTo>
                    <a:pt x="54435" y="18736"/>
                  </a:lnTo>
                  <a:lnTo>
                    <a:pt x="53652" y="16969"/>
                  </a:lnTo>
                  <a:lnTo>
                    <a:pt x="53261" y="16792"/>
                  </a:lnTo>
                  <a:cubicBezTo>
                    <a:pt x="53061" y="16867"/>
                    <a:pt x="52586" y="16997"/>
                    <a:pt x="52167" y="16997"/>
                  </a:cubicBezTo>
                  <a:cubicBezTo>
                    <a:pt x="51950" y="16997"/>
                    <a:pt x="51749" y="16962"/>
                    <a:pt x="51607" y="16868"/>
                  </a:cubicBezTo>
                  <a:cubicBezTo>
                    <a:pt x="51455" y="16767"/>
                    <a:pt x="51379" y="16590"/>
                    <a:pt x="51392" y="16426"/>
                  </a:cubicBezTo>
                  <a:cubicBezTo>
                    <a:pt x="51316" y="15112"/>
                    <a:pt x="51316" y="14986"/>
                    <a:pt x="51316" y="14974"/>
                  </a:cubicBezTo>
                  <a:lnTo>
                    <a:pt x="51215" y="14746"/>
                  </a:lnTo>
                  <a:lnTo>
                    <a:pt x="47945" y="11716"/>
                  </a:lnTo>
                  <a:lnTo>
                    <a:pt x="46922" y="11009"/>
                  </a:lnTo>
                  <a:lnTo>
                    <a:pt x="46682" y="10958"/>
                  </a:lnTo>
                  <a:lnTo>
                    <a:pt x="45142" y="11223"/>
                  </a:lnTo>
                  <a:lnTo>
                    <a:pt x="44435" y="9077"/>
                  </a:lnTo>
                  <a:lnTo>
                    <a:pt x="44233" y="8875"/>
                  </a:lnTo>
                  <a:lnTo>
                    <a:pt x="42806" y="8433"/>
                  </a:lnTo>
                  <a:lnTo>
                    <a:pt x="42679" y="8420"/>
                  </a:lnTo>
                  <a:lnTo>
                    <a:pt x="39182" y="8862"/>
                  </a:lnTo>
                  <a:lnTo>
                    <a:pt x="37262" y="8445"/>
                  </a:lnTo>
                  <a:lnTo>
                    <a:pt x="34649" y="6210"/>
                  </a:lnTo>
                  <a:lnTo>
                    <a:pt x="31075" y="4506"/>
                  </a:lnTo>
                  <a:lnTo>
                    <a:pt x="28499" y="2031"/>
                  </a:lnTo>
                  <a:lnTo>
                    <a:pt x="26365" y="263"/>
                  </a:lnTo>
                  <a:lnTo>
                    <a:pt x="26100" y="187"/>
                  </a:lnTo>
                  <a:lnTo>
                    <a:pt x="23524" y="756"/>
                  </a:lnTo>
                  <a:cubicBezTo>
                    <a:pt x="23360" y="465"/>
                    <a:pt x="23120" y="238"/>
                    <a:pt x="22817" y="124"/>
                  </a:cubicBezTo>
                  <a:cubicBezTo>
                    <a:pt x="22620" y="41"/>
                    <a:pt x="22402" y="0"/>
                    <a:pt x="2216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0" name="Google Shape;3257;p42">
              <a:extLst>
                <a:ext uri="{FF2B5EF4-FFF2-40B4-BE49-F238E27FC236}">
                  <a16:creationId xmlns:a16="http://schemas.microsoft.com/office/drawing/2014/main" id="{B2A4EFFC-49C3-0090-3EA8-07632841D2B3}"/>
                </a:ext>
              </a:extLst>
            </p:cNvPr>
            <p:cNvSpPr/>
            <p:nvPr/>
          </p:nvSpPr>
          <p:spPr>
            <a:xfrm>
              <a:off x="1940550" y="1654925"/>
              <a:ext cx="124725" cy="149650"/>
            </a:xfrm>
            <a:custGeom>
              <a:avLst/>
              <a:gdLst/>
              <a:ahLst/>
              <a:cxnLst/>
              <a:rect l="l" t="t" r="r" b="b"/>
              <a:pathLst>
                <a:path w="4989" h="5986" extrusionOk="0">
                  <a:moveTo>
                    <a:pt x="2425" y="0"/>
                  </a:moveTo>
                  <a:lnTo>
                    <a:pt x="1023" y="1200"/>
                  </a:lnTo>
                  <a:lnTo>
                    <a:pt x="1" y="3851"/>
                  </a:lnTo>
                  <a:lnTo>
                    <a:pt x="1" y="5985"/>
                  </a:lnTo>
                  <a:lnTo>
                    <a:pt x="2362" y="4104"/>
                  </a:lnTo>
                  <a:lnTo>
                    <a:pt x="3511" y="4887"/>
                  </a:lnTo>
                  <a:lnTo>
                    <a:pt x="4988" y="4419"/>
                  </a:lnTo>
                  <a:lnTo>
                    <a:pt x="3271" y="221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1" name="Google Shape;3258;p42">
              <a:extLst>
                <a:ext uri="{FF2B5EF4-FFF2-40B4-BE49-F238E27FC236}">
                  <a16:creationId xmlns:a16="http://schemas.microsoft.com/office/drawing/2014/main" id="{1D1643DE-C64F-2A6A-F377-4F58D526A698}"/>
                </a:ext>
              </a:extLst>
            </p:cNvPr>
            <p:cNvSpPr/>
            <p:nvPr/>
          </p:nvSpPr>
          <p:spPr>
            <a:xfrm>
              <a:off x="1932650" y="1641650"/>
              <a:ext cx="145575" cy="179325"/>
            </a:xfrm>
            <a:custGeom>
              <a:avLst/>
              <a:gdLst/>
              <a:ahLst/>
              <a:cxnLst/>
              <a:rect l="l" t="t" r="r" b="b"/>
              <a:pathLst>
                <a:path w="5823" h="7173" extrusionOk="0">
                  <a:moveTo>
                    <a:pt x="2602" y="1049"/>
                  </a:moveTo>
                  <a:lnTo>
                    <a:pt x="3297" y="2842"/>
                  </a:lnTo>
                  <a:lnTo>
                    <a:pt x="4774" y="4774"/>
                  </a:lnTo>
                  <a:lnTo>
                    <a:pt x="3877" y="5064"/>
                  </a:lnTo>
                  <a:lnTo>
                    <a:pt x="2665" y="4231"/>
                  </a:lnTo>
                  <a:lnTo>
                    <a:pt x="632" y="5860"/>
                  </a:lnTo>
                  <a:lnTo>
                    <a:pt x="632" y="4433"/>
                  </a:lnTo>
                  <a:lnTo>
                    <a:pt x="1605" y="1907"/>
                  </a:lnTo>
                  <a:lnTo>
                    <a:pt x="2602" y="1049"/>
                  </a:lnTo>
                  <a:close/>
                  <a:moveTo>
                    <a:pt x="2880" y="1"/>
                  </a:moveTo>
                  <a:lnTo>
                    <a:pt x="1074" y="1541"/>
                  </a:lnTo>
                  <a:lnTo>
                    <a:pt x="26" y="4269"/>
                  </a:lnTo>
                  <a:lnTo>
                    <a:pt x="1" y="7173"/>
                  </a:lnTo>
                  <a:lnTo>
                    <a:pt x="1" y="7173"/>
                  </a:lnTo>
                  <a:lnTo>
                    <a:pt x="2703" y="5026"/>
                  </a:lnTo>
                  <a:lnTo>
                    <a:pt x="3776" y="5771"/>
                  </a:lnTo>
                  <a:lnTo>
                    <a:pt x="5822" y="5102"/>
                  </a:lnTo>
                  <a:lnTo>
                    <a:pt x="3865" y="2577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2" name="Google Shape;3259;p42">
              <a:extLst>
                <a:ext uri="{FF2B5EF4-FFF2-40B4-BE49-F238E27FC236}">
                  <a16:creationId xmlns:a16="http://schemas.microsoft.com/office/drawing/2014/main" id="{F2794E4E-696D-1ADF-3317-ACFBBBA68BA6}"/>
                </a:ext>
              </a:extLst>
            </p:cNvPr>
            <p:cNvSpPr/>
            <p:nvPr/>
          </p:nvSpPr>
          <p:spPr>
            <a:xfrm>
              <a:off x="2019475" y="1292525"/>
              <a:ext cx="410075" cy="583375"/>
            </a:xfrm>
            <a:custGeom>
              <a:avLst/>
              <a:gdLst/>
              <a:ahLst/>
              <a:cxnLst/>
              <a:rect l="l" t="t" r="r" b="b"/>
              <a:pathLst>
                <a:path w="16403" h="23335" extrusionOk="0">
                  <a:moveTo>
                    <a:pt x="4129" y="0"/>
                  </a:moveTo>
                  <a:lnTo>
                    <a:pt x="1213" y="2122"/>
                  </a:lnTo>
                  <a:lnTo>
                    <a:pt x="0" y="4407"/>
                  </a:lnTo>
                  <a:lnTo>
                    <a:pt x="0" y="7248"/>
                  </a:lnTo>
                  <a:lnTo>
                    <a:pt x="2122" y="6857"/>
                  </a:lnTo>
                  <a:lnTo>
                    <a:pt x="4571" y="8347"/>
                  </a:lnTo>
                  <a:lnTo>
                    <a:pt x="6541" y="8827"/>
                  </a:lnTo>
                  <a:lnTo>
                    <a:pt x="7210" y="7576"/>
                  </a:lnTo>
                  <a:lnTo>
                    <a:pt x="8170" y="11339"/>
                  </a:lnTo>
                  <a:lnTo>
                    <a:pt x="9521" y="12842"/>
                  </a:lnTo>
                  <a:lnTo>
                    <a:pt x="8258" y="15052"/>
                  </a:lnTo>
                  <a:cubicBezTo>
                    <a:pt x="8258" y="15052"/>
                    <a:pt x="8978" y="16314"/>
                    <a:pt x="6996" y="16706"/>
                  </a:cubicBezTo>
                  <a:cubicBezTo>
                    <a:pt x="5026" y="17097"/>
                    <a:pt x="6364" y="16946"/>
                    <a:pt x="5026" y="17097"/>
                  </a:cubicBezTo>
                  <a:cubicBezTo>
                    <a:pt x="3688" y="17261"/>
                    <a:pt x="3688" y="17539"/>
                    <a:pt x="3688" y="17539"/>
                  </a:cubicBezTo>
                  <a:lnTo>
                    <a:pt x="4180" y="18915"/>
                  </a:lnTo>
                  <a:lnTo>
                    <a:pt x="6604" y="18915"/>
                  </a:lnTo>
                  <a:lnTo>
                    <a:pt x="7943" y="20810"/>
                  </a:lnTo>
                  <a:lnTo>
                    <a:pt x="9521" y="22539"/>
                  </a:lnTo>
                  <a:lnTo>
                    <a:pt x="11579" y="23335"/>
                  </a:lnTo>
                  <a:lnTo>
                    <a:pt x="10405" y="20532"/>
                  </a:lnTo>
                  <a:lnTo>
                    <a:pt x="12375" y="21693"/>
                  </a:lnTo>
                  <a:lnTo>
                    <a:pt x="13473" y="20115"/>
                  </a:lnTo>
                  <a:lnTo>
                    <a:pt x="12059" y="16794"/>
                  </a:lnTo>
                  <a:lnTo>
                    <a:pt x="12615" y="15923"/>
                  </a:lnTo>
                  <a:lnTo>
                    <a:pt x="14420" y="18360"/>
                  </a:lnTo>
                  <a:lnTo>
                    <a:pt x="15683" y="16794"/>
                  </a:lnTo>
                  <a:lnTo>
                    <a:pt x="16403" y="15052"/>
                  </a:lnTo>
                  <a:lnTo>
                    <a:pt x="12931" y="12135"/>
                  </a:lnTo>
                  <a:lnTo>
                    <a:pt x="14269" y="11630"/>
                  </a:lnTo>
                  <a:lnTo>
                    <a:pt x="13549" y="8195"/>
                  </a:lnTo>
                  <a:lnTo>
                    <a:pt x="12211" y="5821"/>
                  </a:lnTo>
                  <a:lnTo>
                    <a:pt x="10721" y="4963"/>
                  </a:lnTo>
                  <a:lnTo>
                    <a:pt x="9067" y="3624"/>
                  </a:lnTo>
                  <a:lnTo>
                    <a:pt x="10557" y="3069"/>
                  </a:lnTo>
                  <a:lnTo>
                    <a:pt x="10165" y="1414"/>
                  </a:lnTo>
                  <a:lnTo>
                    <a:pt x="7918" y="354"/>
                  </a:lnTo>
                  <a:lnTo>
                    <a:pt x="5670" y="1326"/>
                  </a:lnTo>
                  <a:lnTo>
                    <a:pt x="5165" y="2677"/>
                  </a:lnTo>
                  <a:lnTo>
                    <a:pt x="3814" y="4256"/>
                  </a:lnTo>
                  <a:lnTo>
                    <a:pt x="2993" y="3069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3" name="Google Shape;3260;p42">
              <a:extLst>
                <a:ext uri="{FF2B5EF4-FFF2-40B4-BE49-F238E27FC236}">
                  <a16:creationId xmlns:a16="http://schemas.microsoft.com/office/drawing/2014/main" id="{93157209-AEAB-DB84-BF0C-BE208349E12E}"/>
                </a:ext>
              </a:extLst>
            </p:cNvPr>
            <p:cNvSpPr/>
            <p:nvPr/>
          </p:nvSpPr>
          <p:spPr>
            <a:xfrm>
              <a:off x="2011275" y="1270725"/>
              <a:ext cx="427750" cy="619075"/>
            </a:xfrm>
            <a:custGeom>
              <a:avLst/>
              <a:gdLst/>
              <a:ahLst/>
              <a:cxnLst/>
              <a:rect l="l" t="t" r="r" b="b"/>
              <a:pathLst>
                <a:path w="17110" h="24763" extrusionOk="0">
                  <a:moveTo>
                    <a:pt x="8246" y="1567"/>
                  </a:moveTo>
                  <a:lnTo>
                    <a:pt x="10228" y="2501"/>
                  </a:lnTo>
                  <a:lnTo>
                    <a:pt x="10518" y="3739"/>
                  </a:lnTo>
                  <a:lnTo>
                    <a:pt x="8763" y="4383"/>
                  </a:lnTo>
                  <a:lnTo>
                    <a:pt x="10885" y="6087"/>
                  </a:lnTo>
                  <a:lnTo>
                    <a:pt x="12311" y="6908"/>
                  </a:lnTo>
                  <a:lnTo>
                    <a:pt x="13587" y="9156"/>
                  </a:lnTo>
                  <a:lnTo>
                    <a:pt x="14231" y="12287"/>
                  </a:lnTo>
                  <a:lnTo>
                    <a:pt x="12640" y="12881"/>
                  </a:lnTo>
                  <a:lnTo>
                    <a:pt x="16340" y="15999"/>
                  </a:lnTo>
                  <a:lnTo>
                    <a:pt x="15733" y="17477"/>
                  </a:lnTo>
                  <a:lnTo>
                    <a:pt x="14761" y="18689"/>
                  </a:lnTo>
                  <a:lnTo>
                    <a:pt x="12918" y="16227"/>
                  </a:lnTo>
                  <a:lnTo>
                    <a:pt x="12021" y="17616"/>
                  </a:lnTo>
                  <a:lnTo>
                    <a:pt x="13448" y="20937"/>
                  </a:lnTo>
                  <a:lnTo>
                    <a:pt x="12615" y="22136"/>
                  </a:lnTo>
                  <a:lnTo>
                    <a:pt x="10076" y="20633"/>
                  </a:lnTo>
                  <a:lnTo>
                    <a:pt x="11339" y="23639"/>
                  </a:lnTo>
                  <a:lnTo>
                    <a:pt x="10051" y="23146"/>
                  </a:lnTo>
                  <a:lnTo>
                    <a:pt x="8549" y="21492"/>
                  </a:lnTo>
                  <a:lnTo>
                    <a:pt x="7109" y="19459"/>
                  </a:lnTo>
                  <a:lnTo>
                    <a:pt x="4748" y="19459"/>
                  </a:lnTo>
                  <a:lnTo>
                    <a:pt x="4407" y="18500"/>
                  </a:lnTo>
                  <a:cubicBezTo>
                    <a:pt x="4723" y="18373"/>
                    <a:pt x="5064" y="18297"/>
                    <a:pt x="5417" y="18272"/>
                  </a:cubicBezTo>
                  <a:cubicBezTo>
                    <a:pt x="6124" y="18196"/>
                    <a:pt x="6124" y="18196"/>
                    <a:pt x="6238" y="18146"/>
                  </a:cubicBezTo>
                  <a:cubicBezTo>
                    <a:pt x="6301" y="18121"/>
                    <a:pt x="6453" y="18070"/>
                    <a:pt x="7412" y="17881"/>
                  </a:cubicBezTo>
                  <a:cubicBezTo>
                    <a:pt x="8208" y="17717"/>
                    <a:pt x="8725" y="17401"/>
                    <a:pt x="8940" y="16934"/>
                  </a:cubicBezTo>
                  <a:cubicBezTo>
                    <a:pt x="9079" y="16618"/>
                    <a:pt x="9079" y="16265"/>
                    <a:pt x="8953" y="15936"/>
                  </a:cubicBezTo>
                  <a:lnTo>
                    <a:pt x="10253" y="13676"/>
                  </a:lnTo>
                  <a:lnTo>
                    <a:pt x="8801" y="12060"/>
                  </a:lnTo>
                  <a:lnTo>
                    <a:pt x="7652" y="7590"/>
                  </a:lnTo>
                  <a:lnTo>
                    <a:pt x="6718" y="9332"/>
                  </a:lnTo>
                  <a:lnTo>
                    <a:pt x="5026" y="8928"/>
                  </a:lnTo>
                  <a:lnTo>
                    <a:pt x="2513" y="7388"/>
                  </a:lnTo>
                  <a:lnTo>
                    <a:pt x="644" y="7741"/>
                  </a:lnTo>
                  <a:lnTo>
                    <a:pt x="644" y="5367"/>
                  </a:lnTo>
                  <a:lnTo>
                    <a:pt x="1793" y="3208"/>
                  </a:lnTo>
                  <a:lnTo>
                    <a:pt x="3801" y="1744"/>
                  </a:lnTo>
                  <a:lnTo>
                    <a:pt x="3801" y="1744"/>
                  </a:lnTo>
                  <a:lnTo>
                    <a:pt x="2980" y="3991"/>
                  </a:lnTo>
                  <a:lnTo>
                    <a:pt x="4129" y="5645"/>
                  </a:lnTo>
                  <a:lnTo>
                    <a:pt x="5745" y="3751"/>
                  </a:lnTo>
                  <a:lnTo>
                    <a:pt x="6263" y="2438"/>
                  </a:lnTo>
                  <a:lnTo>
                    <a:pt x="8246" y="1567"/>
                  </a:lnTo>
                  <a:close/>
                  <a:moveTo>
                    <a:pt x="5114" y="1"/>
                  </a:moveTo>
                  <a:lnTo>
                    <a:pt x="1288" y="2779"/>
                  </a:lnTo>
                  <a:lnTo>
                    <a:pt x="0" y="5203"/>
                  </a:lnTo>
                  <a:lnTo>
                    <a:pt x="0" y="8486"/>
                  </a:lnTo>
                  <a:lnTo>
                    <a:pt x="2374" y="8044"/>
                  </a:lnTo>
                  <a:lnTo>
                    <a:pt x="4723" y="9471"/>
                  </a:lnTo>
                  <a:lnTo>
                    <a:pt x="7021" y="10039"/>
                  </a:lnTo>
                  <a:lnTo>
                    <a:pt x="7425" y="9294"/>
                  </a:lnTo>
                  <a:lnTo>
                    <a:pt x="8208" y="12350"/>
                  </a:lnTo>
                  <a:lnTo>
                    <a:pt x="9458" y="13739"/>
                  </a:lnTo>
                  <a:lnTo>
                    <a:pt x="8321" y="15747"/>
                  </a:lnTo>
                  <a:lnTo>
                    <a:pt x="8233" y="15911"/>
                  </a:lnTo>
                  <a:lnTo>
                    <a:pt x="8309" y="16063"/>
                  </a:lnTo>
                  <a:cubicBezTo>
                    <a:pt x="8410" y="16252"/>
                    <a:pt x="8422" y="16467"/>
                    <a:pt x="8347" y="16669"/>
                  </a:cubicBezTo>
                  <a:cubicBezTo>
                    <a:pt x="8220" y="16946"/>
                    <a:pt x="7842" y="17148"/>
                    <a:pt x="7273" y="17262"/>
                  </a:cubicBezTo>
                  <a:cubicBezTo>
                    <a:pt x="6263" y="17464"/>
                    <a:pt x="6099" y="17527"/>
                    <a:pt x="6011" y="17565"/>
                  </a:cubicBezTo>
                  <a:cubicBezTo>
                    <a:pt x="5783" y="17603"/>
                    <a:pt x="5556" y="17641"/>
                    <a:pt x="5329" y="17654"/>
                  </a:cubicBezTo>
                  <a:cubicBezTo>
                    <a:pt x="4937" y="17704"/>
                    <a:pt x="3712" y="17843"/>
                    <a:pt x="3712" y="18411"/>
                  </a:cubicBezTo>
                  <a:lnTo>
                    <a:pt x="4293" y="20103"/>
                  </a:lnTo>
                  <a:lnTo>
                    <a:pt x="6793" y="20103"/>
                  </a:lnTo>
                  <a:lnTo>
                    <a:pt x="8056" y="21884"/>
                  </a:lnTo>
                  <a:lnTo>
                    <a:pt x="9685" y="23677"/>
                  </a:lnTo>
                  <a:lnTo>
                    <a:pt x="12488" y="24763"/>
                  </a:lnTo>
                  <a:lnTo>
                    <a:pt x="11390" y="22161"/>
                  </a:lnTo>
                  <a:lnTo>
                    <a:pt x="12791" y="22982"/>
                  </a:lnTo>
                  <a:lnTo>
                    <a:pt x="14168" y="20987"/>
                  </a:lnTo>
                  <a:lnTo>
                    <a:pt x="12741" y="17666"/>
                  </a:lnTo>
                  <a:lnTo>
                    <a:pt x="12968" y="17325"/>
                  </a:lnTo>
                  <a:lnTo>
                    <a:pt x="14748" y="19712"/>
                  </a:lnTo>
                  <a:lnTo>
                    <a:pt x="16264" y="17830"/>
                  </a:lnTo>
                  <a:lnTo>
                    <a:pt x="17110" y="15810"/>
                  </a:lnTo>
                  <a:lnTo>
                    <a:pt x="13877" y="13083"/>
                  </a:lnTo>
                  <a:lnTo>
                    <a:pt x="14963" y="12678"/>
                  </a:lnTo>
                  <a:lnTo>
                    <a:pt x="14193" y="8979"/>
                  </a:lnTo>
                  <a:lnTo>
                    <a:pt x="12779" y="6453"/>
                  </a:lnTo>
                  <a:lnTo>
                    <a:pt x="11238" y="5569"/>
                  </a:lnTo>
                  <a:lnTo>
                    <a:pt x="10013" y="4585"/>
                  </a:lnTo>
                  <a:lnTo>
                    <a:pt x="11263" y="4117"/>
                  </a:lnTo>
                  <a:lnTo>
                    <a:pt x="10771" y="2047"/>
                  </a:lnTo>
                  <a:lnTo>
                    <a:pt x="8258" y="860"/>
                  </a:lnTo>
                  <a:lnTo>
                    <a:pt x="5758" y="1958"/>
                  </a:lnTo>
                  <a:lnTo>
                    <a:pt x="5215" y="3372"/>
                  </a:lnTo>
                  <a:lnTo>
                    <a:pt x="4180" y="4597"/>
                  </a:lnTo>
                  <a:lnTo>
                    <a:pt x="3675" y="3890"/>
                  </a:lnTo>
                  <a:lnTo>
                    <a:pt x="511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4" name="Google Shape;3261;p42">
              <a:extLst>
                <a:ext uri="{FF2B5EF4-FFF2-40B4-BE49-F238E27FC236}">
                  <a16:creationId xmlns:a16="http://schemas.microsoft.com/office/drawing/2014/main" id="{7EED9E3A-DABF-CDA0-D34F-407697EB27C8}"/>
                </a:ext>
              </a:extLst>
            </p:cNvPr>
            <p:cNvSpPr/>
            <p:nvPr/>
          </p:nvSpPr>
          <p:spPr>
            <a:xfrm>
              <a:off x="2342725" y="2272700"/>
              <a:ext cx="102300" cy="109875"/>
            </a:xfrm>
            <a:custGeom>
              <a:avLst/>
              <a:gdLst/>
              <a:ahLst/>
              <a:cxnLst/>
              <a:rect l="l" t="t" r="r" b="b"/>
              <a:pathLst>
                <a:path w="4092" h="4395" extrusionOk="0">
                  <a:moveTo>
                    <a:pt x="112" y="2946"/>
                  </a:moveTo>
                  <a:cubicBezTo>
                    <a:pt x="41" y="2963"/>
                    <a:pt x="1" y="2986"/>
                    <a:pt x="1" y="3018"/>
                  </a:cubicBezTo>
                  <a:cubicBezTo>
                    <a:pt x="1" y="3026"/>
                    <a:pt x="3" y="3031"/>
                    <a:pt x="9" y="3031"/>
                  </a:cubicBezTo>
                  <a:cubicBezTo>
                    <a:pt x="25" y="3031"/>
                    <a:pt x="60" y="3000"/>
                    <a:pt x="112" y="2946"/>
                  </a:cubicBezTo>
                  <a:close/>
                  <a:moveTo>
                    <a:pt x="2337" y="0"/>
                  </a:moveTo>
                  <a:cubicBezTo>
                    <a:pt x="2337" y="0"/>
                    <a:pt x="576" y="2455"/>
                    <a:pt x="112" y="2946"/>
                  </a:cubicBezTo>
                  <a:lnTo>
                    <a:pt x="112" y="2946"/>
                  </a:lnTo>
                  <a:cubicBezTo>
                    <a:pt x="226" y="2918"/>
                    <a:pt x="419" y="2908"/>
                    <a:pt x="644" y="2908"/>
                  </a:cubicBezTo>
                  <a:cubicBezTo>
                    <a:pt x="1336" y="2908"/>
                    <a:pt x="2337" y="3005"/>
                    <a:pt x="2337" y="3005"/>
                  </a:cubicBezTo>
                  <a:lnTo>
                    <a:pt x="3145" y="4394"/>
                  </a:lnTo>
                  <a:lnTo>
                    <a:pt x="4092" y="3990"/>
                  </a:lnTo>
                  <a:lnTo>
                    <a:pt x="4092" y="2096"/>
                  </a:lnTo>
                  <a:lnTo>
                    <a:pt x="2438" y="1465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5" name="Google Shape;3262;p42">
              <a:extLst>
                <a:ext uri="{FF2B5EF4-FFF2-40B4-BE49-F238E27FC236}">
                  <a16:creationId xmlns:a16="http://schemas.microsoft.com/office/drawing/2014/main" id="{920CEDB0-E513-236A-F679-ADE3F64AD9D8}"/>
                </a:ext>
              </a:extLst>
            </p:cNvPr>
            <p:cNvSpPr/>
            <p:nvPr/>
          </p:nvSpPr>
          <p:spPr>
            <a:xfrm>
              <a:off x="2334825" y="2250600"/>
              <a:ext cx="118400" cy="142075"/>
            </a:xfrm>
            <a:custGeom>
              <a:avLst/>
              <a:gdLst/>
              <a:ahLst/>
              <a:cxnLst/>
              <a:rect l="l" t="t" r="r" b="b"/>
              <a:pathLst>
                <a:path w="4736" h="5683" extrusionOk="0">
                  <a:moveTo>
                    <a:pt x="2387" y="1781"/>
                  </a:moveTo>
                  <a:lnTo>
                    <a:pt x="2450" y="2576"/>
                  </a:lnTo>
                  <a:lnTo>
                    <a:pt x="4079" y="3207"/>
                  </a:lnTo>
                  <a:lnTo>
                    <a:pt x="4079" y="4659"/>
                  </a:lnTo>
                  <a:lnTo>
                    <a:pt x="3587" y="4874"/>
                  </a:lnTo>
                  <a:lnTo>
                    <a:pt x="2829" y="3586"/>
                  </a:lnTo>
                  <a:lnTo>
                    <a:pt x="2665" y="3574"/>
                  </a:lnTo>
                  <a:cubicBezTo>
                    <a:pt x="1983" y="3510"/>
                    <a:pt x="1491" y="3473"/>
                    <a:pt x="1125" y="3473"/>
                  </a:cubicBezTo>
                  <a:lnTo>
                    <a:pt x="1137" y="3473"/>
                  </a:lnTo>
                  <a:cubicBezTo>
                    <a:pt x="1428" y="3106"/>
                    <a:pt x="1819" y="2576"/>
                    <a:pt x="2387" y="1781"/>
                  </a:cubicBezTo>
                  <a:close/>
                  <a:moveTo>
                    <a:pt x="2905" y="0"/>
                  </a:moveTo>
                  <a:lnTo>
                    <a:pt x="2400" y="707"/>
                  </a:lnTo>
                  <a:cubicBezTo>
                    <a:pt x="1541" y="1894"/>
                    <a:pt x="582" y="3195"/>
                    <a:pt x="253" y="3561"/>
                  </a:cubicBezTo>
                  <a:cubicBezTo>
                    <a:pt x="203" y="3574"/>
                    <a:pt x="165" y="3599"/>
                    <a:pt x="127" y="3637"/>
                  </a:cubicBezTo>
                  <a:lnTo>
                    <a:pt x="1" y="3763"/>
                  </a:lnTo>
                  <a:lnTo>
                    <a:pt x="1" y="4142"/>
                  </a:lnTo>
                  <a:lnTo>
                    <a:pt x="228" y="4218"/>
                  </a:lnTo>
                  <a:cubicBezTo>
                    <a:pt x="268" y="4227"/>
                    <a:pt x="302" y="4237"/>
                    <a:pt x="339" y="4237"/>
                  </a:cubicBezTo>
                  <a:cubicBezTo>
                    <a:pt x="396" y="4237"/>
                    <a:pt x="462" y="4214"/>
                    <a:pt x="569" y="4129"/>
                  </a:cubicBezTo>
                  <a:cubicBezTo>
                    <a:pt x="771" y="4117"/>
                    <a:pt x="974" y="4111"/>
                    <a:pt x="1176" y="4111"/>
                  </a:cubicBezTo>
                  <a:cubicBezTo>
                    <a:pt x="1605" y="4111"/>
                    <a:pt x="2034" y="4137"/>
                    <a:pt x="2463" y="4180"/>
                  </a:cubicBezTo>
                  <a:lnTo>
                    <a:pt x="3334" y="5682"/>
                  </a:lnTo>
                  <a:lnTo>
                    <a:pt x="4736" y="5076"/>
                  </a:lnTo>
                  <a:lnTo>
                    <a:pt x="4736" y="2753"/>
                  </a:lnTo>
                  <a:lnTo>
                    <a:pt x="3069" y="2121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6" name="Google Shape;3263;p42">
              <a:extLst>
                <a:ext uri="{FF2B5EF4-FFF2-40B4-BE49-F238E27FC236}">
                  <a16:creationId xmlns:a16="http://schemas.microsoft.com/office/drawing/2014/main" id="{D28E3C79-93A3-BF32-A21E-7124BDF18B36}"/>
                </a:ext>
              </a:extLst>
            </p:cNvPr>
            <p:cNvSpPr/>
            <p:nvPr/>
          </p:nvSpPr>
          <p:spPr>
            <a:xfrm>
              <a:off x="1713900" y="3010725"/>
              <a:ext cx="224775" cy="69925"/>
            </a:xfrm>
            <a:custGeom>
              <a:avLst/>
              <a:gdLst/>
              <a:ahLst/>
              <a:cxnLst/>
              <a:rect l="l" t="t" r="r" b="b"/>
              <a:pathLst>
                <a:path w="8991" h="2797" extrusionOk="0">
                  <a:moveTo>
                    <a:pt x="1112" y="1"/>
                  </a:moveTo>
                  <a:lnTo>
                    <a:pt x="0" y="556"/>
                  </a:lnTo>
                  <a:lnTo>
                    <a:pt x="1112" y="834"/>
                  </a:lnTo>
                  <a:cubicBezTo>
                    <a:pt x="1112" y="834"/>
                    <a:pt x="3864" y="1125"/>
                    <a:pt x="4104" y="1125"/>
                  </a:cubicBezTo>
                  <a:cubicBezTo>
                    <a:pt x="4344" y="1125"/>
                    <a:pt x="6705" y="2110"/>
                    <a:pt x="6705" y="2110"/>
                  </a:cubicBezTo>
                  <a:cubicBezTo>
                    <a:pt x="6705" y="2110"/>
                    <a:pt x="5423" y="2797"/>
                    <a:pt x="5497" y="2797"/>
                  </a:cubicBezTo>
                  <a:cubicBezTo>
                    <a:pt x="5501" y="2797"/>
                    <a:pt x="5508" y="2795"/>
                    <a:pt x="5518" y="2791"/>
                  </a:cubicBezTo>
                  <a:cubicBezTo>
                    <a:pt x="5758" y="2716"/>
                    <a:pt x="8991" y="2463"/>
                    <a:pt x="8991" y="2463"/>
                  </a:cubicBezTo>
                  <a:lnTo>
                    <a:pt x="7892" y="139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7" name="Google Shape;3264;p42">
              <a:extLst>
                <a:ext uri="{FF2B5EF4-FFF2-40B4-BE49-F238E27FC236}">
                  <a16:creationId xmlns:a16="http://schemas.microsoft.com/office/drawing/2014/main" id="{D9268273-70D4-ED28-31C1-BDD2C5C449A1}"/>
                </a:ext>
              </a:extLst>
            </p:cNvPr>
            <p:cNvSpPr/>
            <p:nvPr/>
          </p:nvSpPr>
          <p:spPr>
            <a:xfrm>
              <a:off x="1691475" y="3002850"/>
              <a:ext cx="265200" cy="86825"/>
            </a:xfrm>
            <a:custGeom>
              <a:avLst/>
              <a:gdLst/>
              <a:ahLst/>
              <a:cxnLst/>
              <a:rect l="l" t="t" r="r" b="b"/>
              <a:pathLst>
                <a:path w="10608" h="3473" extrusionOk="0">
                  <a:moveTo>
                    <a:pt x="4079" y="644"/>
                  </a:moveTo>
                  <a:lnTo>
                    <a:pt x="8613" y="1995"/>
                  </a:lnTo>
                  <a:lnTo>
                    <a:pt x="9168" y="2526"/>
                  </a:lnTo>
                  <a:cubicBezTo>
                    <a:pt x="8764" y="2551"/>
                    <a:pt x="8310" y="2589"/>
                    <a:pt x="7880" y="2627"/>
                  </a:cubicBezTo>
                  <a:lnTo>
                    <a:pt x="8335" y="2387"/>
                  </a:lnTo>
                  <a:lnTo>
                    <a:pt x="7716" y="2134"/>
                  </a:lnTo>
                  <a:cubicBezTo>
                    <a:pt x="6112" y="1465"/>
                    <a:pt x="5191" y="1124"/>
                    <a:pt x="5001" y="1124"/>
                  </a:cubicBezTo>
                  <a:cubicBezTo>
                    <a:pt x="4824" y="1124"/>
                    <a:pt x="3095" y="947"/>
                    <a:pt x="2072" y="846"/>
                  </a:cubicBezTo>
                  <a:lnTo>
                    <a:pt x="1807" y="770"/>
                  </a:lnTo>
                  <a:lnTo>
                    <a:pt x="2072" y="644"/>
                  </a:lnTo>
                  <a:close/>
                  <a:moveTo>
                    <a:pt x="1933" y="0"/>
                  </a:moveTo>
                  <a:lnTo>
                    <a:pt x="1" y="973"/>
                  </a:lnTo>
                  <a:lnTo>
                    <a:pt x="1971" y="1465"/>
                  </a:lnTo>
                  <a:cubicBezTo>
                    <a:pt x="2438" y="1515"/>
                    <a:pt x="4749" y="1755"/>
                    <a:pt x="4976" y="1755"/>
                  </a:cubicBezTo>
                  <a:cubicBezTo>
                    <a:pt x="5127" y="1781"/>
                    <a:pt x="5974" y="2096"/>
                    <a:pt x="6857" y="2462"/>
                  </a:cubicBezTo>
                  <a:cubicBezTo>
                    <a:pt x="5974" y="2942"/>
                    <a:pt x="5986" y="2980"/>
                    <a:pt x="6100" y="3233"/>
                  </a:cubicBezTo>
                  <a:lnTo>
                    <a:pt x="6251" y="3473"/>
                  </a:lnTo>
                  <a:lnTo>
                    <a:pt x="6516" y="3410"/>
                  </a:lnTo>
                  <a:cubicBezTo>
                    <a:pt x="6706" y="3359"/>
                    <a:pt x="8411" y="3207"/>
                    <a:pt x="9913" y="3094"/>
                  </a:cubicBezTo>
                  <a:lnTo>
                    <a:pt x="10608" y="3043"/>
                  </a:lnTo>
                  <a:lnTo>
                    <a:pt x="8953" y="1427"/>
                  </a:lnTo>
                  <a:lnTo>
                    <a:pt x="4231" y="1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8" name="Google Shape;3265;p42">
              <a:extLst>
                <a:ext uri="{FF2B5EF4-FFF2-40B4-BE49-F238E27FC236}">
                  <a16:creationId xmlns:a16="http://schemas.microsoft.com/office/drawing/2014/main" id="{1C890235-D123-3695-21C7-70C5E7BD92DA}"/>
                </a:ext>
              </a:extLst>
            </p:cNvPr>
            <p:cNvSpPr/>
            <p:nvPr/>
          </p:nvSpPr>
          <p:spPr>
            <a:xfrm>
              <a:off x="1938650" y="3067875"/>
              <a:ext cx="120300" cy="55275"/>
            </a:xfrm>
            <a:custGeom>
              <a:avLst/>
              <a:gdLst/>
              <a:ahLst/>
              <a:cxnLst/>
              <a:rect l="l" t="t" r="r" b="b"/>
              <a:pathLst>
                <a:path w="4812" h="2211" extrusionOk="0">
                  <a:moveTo>
                    <a:pt x="1807" y="0"/>
                  </a:moveTo>
                  <a:lnTo>
                    <a:pt x="1099" y="1036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2842" y="1743"/>
                  </a:lnTo>
                  <a:lnTo>
                    <a:pt x="4812" y="2210"/>
                  </a:lnTo>
                  <a:lnTo>
                    <a:pt x="4812" y="2210"/>
                  </a:lnTo>
                  <a:lnTo>
                    <a:pt x="4408" y="493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9" name="Google Shape;3266;p42">
              <a:extLst>
                <a:ext uri="{FF2B5EF4-FFF2-40B4-BE49-F238E27FC236}">
                  <a16:creationId xmlns:a16="http://schemas.microsoft.com/office/drawing/2014/main" id="{DD21E150-2FF2-3CE9-51DE-FE8CDD942633}"/>
                </a:ext>
              </a:extLst>
            </p:cNvPr>
            <p:cNvSpPr/>
            <p:nvPr/>
          </p:nvSpPr>
          <p:spPr>
            <a:xfrm>
              <a:off x="1916875" y="3059350"/>
              <a:ext cx="152175" cy="75475"/>
            </a:xfrm>
            <a:custGeom>
              <a:avLst/>
              <a:gdLst/>
              <a:ahLst/>
              <a:cxnLst/>
              <a:rect l="l" t="t" r="r" b="b"/>
              <a:pathLst>
                <a:path w="6087" h="3019" extrusionOk="0">
                  <a:moveTo>
                    <a:pt x="2829" y="695"/>
                  </a:moveTo>
                  <a:lnTo>
                    <a:pt x="5026" y="1099"/>
                  </a:lnTo>
                  <a:lnTo>
                    <a:pt x="5253" y="2122"/>
                  </a:lnTo>
                  <a:lnTo>
                    <a:pt x="5253" y="2122"/>
                  </a:lnTo>
                  <a:lnTo>
                    <a:pt x="3713" y="1756"/>
                  </a:lnTo>
                  <a:lnTo>
                    <a:pt x="1731" y="2084"/>
                  </a:lnTo>
                  <a:lnTo>
                    <a:pt x="2236" y="1541"/>
                  </a:lnTo>
                  <a:lnTo>
                    <a:pt x="2829" y="695"/>
                  </a:lnTo>
                  <a:close/>
                  <a:moveTo>
                    <a:pt x="2526" y="0"/>
                  </a:moveTo>
                  <a:lnTo>
                    <a:pt x="1743" y="1162"/>
                  </a:lnTo>
                  <a:lnTo>
                    <a:pt x="1" y="3018"/>
                  </a:lnTo>
                  <a:lnTo>
                    <a:pt x="3675" y="2400"/>
                  </a:lnTo>
                  <a:lnTo>
                    <a:pt x="6087" y="2980"/>
                  </a:lnTo>
                  <a:lnTo>
                    <a:pt x="5531" y="556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3" name="Google Shape;3267;p42">
              <a:extLst>
                <a:ext uri="{FF2B5EF4-FFF2-40B4-BE49-F238E27FC236}">
                  <a16:creationId xmlns:a16="http://schemas.microsoft.com/office/drawing/2014/main" id="{A5E78B08-5B12-D6FD-8389-F3D3D8E95045}"/>
                </a:ext>
              </a:extLst>
            </p:cNvPr>
            <p:cNvSpPr/>
            <p:nvPr/>
          </p:nvSpPr>
          <p:spPr>
            <a:xfrm>
              <a:off x="1843950" y="3121225"/>
              <a:ext cx="55275" cy="29075"/>
            </a:xfrm>
            <a:custGeom>
              <a:avLst/>
              <a:gdLst/>
              <a:ahLst/>
              <a:cxnLst/>
              <a:rect l="l" t="t" r="r" b="b"/>
              <a:pathLst>
                <a:path w="2211" h="1163" extrusionOk="0">
                  <a:moveTo>
                    <a:pt x="1" y="0"/>
                  </a:moveTo>
                  <a:lnTo>
                    <a:pt x="1226" y="1162"/>
                  </a:lnTo>
                  <a:lnTo>
                    <a:pt x="2211" y="278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4" name="Google Shape;3268;p42">
              <a:extLst>
                <a:ext uri="{FF2B5EF4-FFF2-40B4-BE49-F238E27FC236}">
                  <a16:creationId xmlns:a16="http://schemas.microsoft.com/office/drawing/2014/main" id="{0744901C-DD3C-B782-8175-FA43EC52917D}"/>
                </a:ext>
              </a:extLst>
            </p:cNvPr>
            <p:cNvSpPr/>
            <p:nvPr/>
          </p:nvSpPr>
          <p:spPr>
            <a:xfrm>
              <a:off x="1824375" y="3113325"/>
              <a:ext cx="88750" cy="47700"/>
            </a:xfrm>
            <a:custGeom>
              <a:avLst/>
              <a:gdLst/>
              <a:ahLst/>
              <a:cxnLst/>
              <a:rect l="l" t="t" r="r" b="b"/>
              <a:pathLst>
                <a:path w="3550" h="1908" extrusionOk="0">
                  <a:moveTo>
                    <a:pt x="2375" y="632"/>
                  </a:moveTo>
                  <a:lnTo>
                    <a:pt x="2438" y="670"/>
                  </a:lnTo>
                  <a:lnTo>
                    <a:pt x="2021" y="1049"/>
                  </a:lnTo>
                  <a:lnTo>
                    <a:pt x="1579" y="632"/>
                  </a:lnTo>
                  <a:close/>
                  <a:moveTo>
                    <a:pt x="1" y="1"/>
                  </a:moveTo>
                  <a:lnTo>
                    <a:pt x="1996" y="1907"/>
                  </a:lnTo>
                  <a:lnTo>
                    <a:pt x="3549" y="518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5" name="Google Shape;3269;p42">
              <a:extLst>
                <a:ext uri="{FF2B5EF4-FFF2-40B4-BE49-F238E27FC236}">
                  <a16:creationId xmlns:a16="http://schemas.microsoft.com/office/drawing/2014/main" id="{1A210B5F-9040-84F0-EA92-285FEC166E9A}"/>
                </a:ext>
              </a:extLst>
            </p:cNvPr>
            <p:cNvSpPr/>
            <p:nvPr/>
          </p:nvSpPr>
          <p:spPr>
            <a:xfrm>
              <a:off x="2090500" y="3105425"/>
              <a:ext cx="65050" cy="33175"/>
            </a:xfrm>
            <a:custGeom>
              <a:avLst/>
              <a:gdLst/>
              <a:ahLst/>
              <a:cxnLst/>
              <a:rect l="l" t="t" r="r" b="b"/>
              <a:pathLst>
                <a:path w="2602" h="1327" extrusionOk="0">
                  <a:moveTo>
                    <a:pt x="0" y="1"/>
                  </a:moveTo>
                  <a:lnTo>
                    <a:pt x="468" y="1327"/>
                  </a:lnTo>
                  <a:lnTo>
                    <a:pt x="2602" y="6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6" name="Google Shape;3270;p42">
              <a:extLst>
                <a:ext uri="{FF2B5EF4-FFF2-40B4-BE49-F238E27FC236}">
                  <a16:creationId xmlns:a16="http://schemas.microsoft.com/office/drawing/2014/main" id="{742DF63E-DB74-736B-EDF5-A31D3749339A}"/>
                </a:ext>
              </a:extLst>
            </p:cNvPr>
            <p:cNvSpPr/>
            <p:nvPr/>
          </p:nvSpPr>
          <p:spPr>
            <a:xfrm>
              <a:off x="2077875" y="3094075"/>
              <a:ext cx="106725" cy="54325"/>
            </a:xfrm>
            <a:custGeom>
              <a:avLst/>
              <a:gdLst/>
              <a:ahLst/>
              <a:cxnLst/>
              <a:rect l="l" t="t" r="r" b="b"/>
              <a:pathLst>
                <a:path w="4269" h="2173" extrusionOk="0">
                  <a:moveTo>
                    <a:pt x="998" y="910"/>
                  </a:moveTo>
                  <a:lnTo>
                    <a:pt x="1945" y="1137"/>
                  </a:lnTo>
                  <a:lnTo>
                    <a:pt x="1162" y="1377"/>
                  </a:lnTo>
                  <a:lnTo>
                    <a:pt x="998" y="910"/>
                  </a:lnTo>
                  <a:close/>
                  <a:moveTo>
                    <a:pt x="0" y="0"/>
                  </a:moveTo>
                  <a:lnTo>
                    <a:pt x="783" y="2172"/>
                  </a:lnTo>
                  <a:lnTo>
                    <a:pt x="4268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428" name="Connector: Elbow 427">
            <a:extLst>
              <a:ext uri="{FF2B5EF4-FFF2-40B4-BE49-F238E27FC236}">
                <a16:creationId xmlns:a16="http://schemas.microsoft.com/office/drawing/2014/main" id="{4F95E58E-BE39-509B-83DD-3FC03456EE3F}"/>
              </a:ext>
            </a:extLst>
          </p:cNvPr>
          <p:cNvCxnSpPr>
            <a:cxnSpLocks/>
          </p:cNvCxnSpPr>
          <p:nvPr/>
        </p:nvCxnSpPr>
        <p:spPr>
          <a:xfrm>
            <a:off x="3388878" y="1967789"/>
            <a:ext cx="1093224" cy="54586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nector: Elbow 429">
            <a:extLst>
              <a:ext uri="{FF2B5EF4-FFF2-40B4-BE49-F238E27FC236}">
                <a16:creationId xmlns:a16="http://schemas.microsoft.com/office/drawing/2014/main" id="{878BC08F-F11A-CCF1-B531-705577004C0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44704" y="1399250"/>
            <a:ext cx="785128" cy="235767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nector: Elbow 431">
            <a:extLst>
              <a:ext uri="{FF2B5EF4-FFF2-40B4-BE49-F238E27FC236}">
                <a16:creationId xmlns:a16="http://schemas.microsoft.com/office/drawing/2014/main" id="{DC84720E-B723-744A-A050-C2AEC039C7F5}"/>
              </a:ext>
            </a:extLst>
          </p:cNvPr>
          <p:cNvCxnSpPr>
            <a:cxnSpLocks/>
          </p:cNvCxnSpPr>
          <p:nvPr/>
        </p:nvCxnSpPr>
        <p:spPr>
          <a:xfrm rot="5400000">
            <a:off x="2526267" y="2213087"/>
            <a:ext cx="812810" cy="507818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E14C574D-CD7E-C53B-69A3-092F56AD3FEF}"/>
              </a:ext>
            </a:extLst>
          </p:cNvPr>
          <p:cNvSpPr txBox="1"/>
          <p:nvPr/>
        </p:nvSpPr>
        <p:spPr>
          <a:xfrm>
            <a:off x="4503987" y="1846428"/>
            <a:ext cx="127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4F472E74-3631-B948-3953-5461BF3DEEB9}"/>
              </a:ext>
            </a:extLst>
          </p:cNvPr>
          <p:cNvSpPr txBox="1"/>
          <p:nvPr/>
        </p:nvSpPr>
        <p:spPr>
          <a:xfrm>
            <a:off x="2891263" y="913146"/>
            <a:ext cx="919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Palatino Linotype" panose="02040502050505030304" pitchFamily="18" charset="0"/>
              </a:rPr>
              <a:t>Europe 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A4472F89-2723-5CA2-2948-6FF6E4191B0D}"/>
              </a:ext>
            </a:extLst>
          </p:cNvPr>
          <p:cNvSpPr txBox="1"/>
          <p:nvPr/>
        </p:nvSpPr>
        <p:spPr>
          <a:xfrm>
            <a:off x="2322913" y="2869876"/>
            <a:ext cx="919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alatino Linotype" panose="02040502050505030304" pitchFamily="18" charset="0"/>
              </a:rPr>
              <a:t>Middle East</a:t>
            </a:r>
          </a:p>
        </p:txBody>
      </p:sp>
      <p:sp>
        <p:nvSpPr>
          <p:cNvPr id="439" name="Google Shape;405;p29">
            <a:extLst>
              <a:ext uri="{FF2B5EF4-FFF2-40B4-BE49-F238E27FC236}">
                <a16:creationId xmlns:a16="http://schemas.microsoft.com/office/drawing/2014/main" id="{5B9A554A-52A7-37CB-9E5A-F9B59695E5BF}"/>
              </a:ext>
            </a:extLst>
          </p:cNvPr>
          <p:cNvSpPr/>
          <p:nvPr/>
        </p:nvSpPr>
        <p:spPr>
          <a:xfrm>
            <a:off x="7473441" y="1450829"/>
            <a:ext cx="1017156" cy="10106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440" name="Google Shape;403;p29">
            <a:extLst>
              <a:ext uri="{FF2B5EF4-FFF2-40B4-BE49-F238E27FC236}">
                <a16:creationId xmlns:a16="http://schemas.microsoft.com/office/drawing/2014/main" id="{30567E38-D0B1-C779-4CE6-92BC8EAA6CB2}"/>
              </a:ext>
            </a:extLst>
          </p:cNvPr>
          <p:cNvSpPr/>
          <p:nvPr/>
        </p:nvSpPr>
        <p:spPr>
          <a:xfrm rot="14229462">
            <a:off x="7650709" y="1389709"/>
            <a:ext cx="1212830" cy="113287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0D5F4859-3A11-84D8-9662-E1742F9C3344}"/>
              </a:ext>
            </a:extLst>
          </p:cNvPr>
          <p:cNvSpPr txBox="1"/>
          <p:nvPr/>
        </p:nvSpPr>
        <p:spPr>
          <a:xfrm>
            <a:off x="7713677" y="1789883"/>
            <a:ext cx="101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alatino Linotype" panose="02040502050505030304" pitchFamily="18" charset="0"/>
              </a:rPr>
              <a:t>71 m</a:t>
            </a:r>
          </a:p>
          <a:p>
            <a:r>
              <a:rPr lang="en-US" sz="1100" dirty="0">
                <a:latin typeface="Palatino Linotype" panose="02040502050505030304" pitchFamily="18" charset="0"/>
              </a:rPr>
              <a:t>people</a:t>
            </a:r>
          </a:p>
        </p:txBody>
      </p:sp>
      <p:sp>
        <p:nvSpPr>
          <p:cNvPr id="442" name="Google Shape;405;p29">
            <a:extLst>
              <a:ext uri="{FF2B5EF4-FFF2-40B4-BE49-F238E27FC236}">
                <a16:creationId xmlns:a16="http://schemas.microsoft.com/office/drawing/2014/main" id="{848B447C-5381-63A2-B9D3-58368B8E45EC}"/>
              </a:ext>
            </a:extLst>
          </p:cNvPr>
          <p:cNvSpPr/>
          <p:nvPr/>
        </p:nvSpPr>
        <p:spPr>
          <a:xfrm>
            <a:off x="994110" y="3220487"/>
            <a:ext cx="661859" cy="6560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cxnSp>
        <p:nvCxnSpPr>
          <p:cNvPr id="2112" name="Google Shape;162;p23">
            <a:extLst>
              <a:ext uri="{FF2B5EF4-FFF2-40B4-BE49-F238E27FC236}">
                <a16:creationId xmlns:a16="http://schemas.microsoft.com/office/drawing/2014/main" id="{94CE5364-7008-056C-45A2-ACC8E5939E03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13" name="Oval 2112">
            <a:extLst>
              <a:ext uri="{FF2B5EF4-FFF2-40B4-BE49-F238E27FC236}">
                <a16:creationId xmlns:a16="http://schemas.microsoft.com/office/drawing/2014/main" id="{DFF767E3-AF24-45BC-996D-358C56F7E95D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14" name="Oval 2113">
            <a:extLst>
              <a:ext uri="{FF2B5EF4-FFF2-40B4-BE49-F238E27FC236}">
                <a16:creationId xmlns:a16="http://schemas.microsoft.com/office/drawing/2014/main" id="{981BF101-A50B-611E-D431-E99CD4FEC4E1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15" name="Oval 2114">
            <a:extLst>
              <a:ext uri="{FF2B5EF4-FFF2-40B4-BE49-F238E27FC236}">
                <a16:creationId xmlns:a16="http://schemas.microsoft.com/office/drawing/2014/main" id="{954C8CF7-AFDA-3AE3-CB3F-43421495C983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C1446FA2-22D0-2AD7-E461-0C7473047963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17" name="Oval 2116">
            <a:extLst>
              <a:ext uri="{FF2B5EF4-FFF2-40B4-BE49-F238E27FC236}">
                <a16:creationId xmlns:a16="http://schemas.microsoft.com/office/drawing/2014/main" id="{7E2A31E1-D2C5-FFD7-BFD9-3CECE295FC45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18" name="Oval 2117">
            <a:extLst>
              <a:ext uri="{FF2B5EF4-FFF2-40B4-BE49-F238E27FC236}">
                <a16:creationId xmlns:a16="http://schemas.microsoft.com/office/drawing/2014/main" id="{8F6CDF3B-DEAB-B92B-7393-694A8EB1EBEF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19" name="TextBox 2118">
            <a:extLst>
              <a:ext uri="{FF2B5EF4-FFF2-40B4-BE49-F238E27FC236}">
                <a16:creationId xmlns:a16="http://schemas.microsoft.com/office/drawing/2014/main" id="{C66CAD82-DBAF-5376-67FE-21D488981B27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999D8BE2-3277-DCD8-0BD0-C77BCA895D68}"/>
              </a:ext>
            </a:extLst>
          </p:cNvPr>
          <p:cNvCxnSpPr/>
          <p:nvPr/>
        </p:nvCxnSpPr>
        <p:spPr>
          <a:xfrm>
            <a:off x="2955861" y="2571750"/>
            <a:ext cx="511395" cy="461267"/>
          </a:xfrm>
          <a:prstGeom prst="bentConnector3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648E3E-F631-35B3-9E23-392FF4D4E257}"/>
              </a:ext>
            </a:extLst>
          </p:cNvPr>
          <p:cNvSpPr txBox="1"/>
          <p:nvPr/>
        </p:nvSpPr>
        <p:spPr>
          <a:xfrm>
            <a:off x="3412617" y="2958208"/>
            <a:ext cx="919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alatino Linotype" panose="02040502050505030304" pitchFamily="18" charset="0"/>
              </a:rPr>
              <a:t>Africa</a:t>
            </a:r>
          </a:p>
        </p:txBody>
      </p:sp>
      <p:sp>
        <p:nvSpPr>
          <p:cNvPr id="3" name="Google Shape;405;p29">
            <a:extLst>
              <a:ext uri="{FF2B5EF4-FFF2-40B4-BE49-F238E27FC236}">
                <a16:creationId xmlns:a16="http://schemas.microsoft.com/office/drawing/2014/main" id="{45A69F80-0723-06E8-1BDB-1DD08319DCD8}"/>
              </a:ext>
            </a:extLst>
          </p:cNvPr>
          <p:cNvSpPr/>
          <p:nvPr/>
        </p:nvSpPr>
        <p:spPr>
          <a:xfrm>
            <a:off x="6251804" y="1703354"/>
            <a:ext cx="684679" cy="65026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600" dirty="0">
                <a:latin typeface="Palatino Linotype" panose="02040502050505030304" pitchFamily="18" charset="0"/>
              </a:rPr>
              <a:t> </a:t>
            </a:r>
            <a:r>
              <a:rPr lang="ru-RU" sz="600" dirty="0">
                <a:latin typeface="Palatino Linotype" panose="02040502050505030304" pitchFamily="18" charset="0"/>
              </a:rPr>
              <a:t>        </a:t>
            </a:r>
            <a:r>
              <a:rPr lang="nb-NO" sz="1000" b="1" dirty="0">
                <a:latin typeface="Palatino Linotype" panose="02040502050505030304" pitchFamily="18" charset="0"/>
              </a:rPr>
              <a:t>9,2%</a:t>
            </a:r>
            <a:endParaRPr lang="nb-NO" sz="600" b="1" dirty="0">
              <a:latin typeface="Palatino Linotype" panose="0204050205050503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600" dirty="0" err="1">
                <a:latin typeface="Palatino Linotype" panose="02040502050505030304" pitchFamily="18" charset="0"/>
              </a:rPr>
              <a:t>Poverty</a:t>
            </a:r>
            <a:r>
              <a:rPr lang="nb-NO" sz="600" dirty="0">
                <a:latin typeface="Palatino Linotype" panose="02040502050505030304" pitchFamily="18" charset="0"/>
              </a:rPr>
              <a:t> rate</a:t>
            </a:r>
            <a:endParaRPr sz="600" dirty="0">
              <a:latin typeface="Palatino Linotype" panose="02040502050505030304" pitchFamily="18" charset="0"/>
            </a:endParaRPr>
          </a:p>
        </p:txBody>
      </p:sp>
      <p:sp>
        <p:nvSpPr>
          <p:cNvPr id="4" name="Google Shape;403;p29">
            <a:extLst>
              <a:ext uri="{FF2B5EF4-FFF2-40B4-BE49-F238E27FC236}">
                <a16:creationId xmlns:a16="http://schemas.microsoft.com/office/drawing/2014/main" id="{B0CF511D-D834-B8B4-AE4B-6A527EC435EC}"/>
              </a:ext>
            </a:extLst>
          </p:cNvPr>
          <p:cNvSpPr/>
          <p:nvPr/>
        </p:nvSpPr>
        <p:spPr>
          <a:xfrm rot="14229462">
            <a:off x="6386236" y="1621927"/>
            <a:ext cx="802077" cy="79342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E8F613C7-23F1-CBEE-D5A2-490A4EDF4B78}"/>
              </a:ext>
            </a:extLst>
          </p:cNvPr>
          <p:cNvCxnSpPr/>
          <p:nvPr/>
        </p:nvCxnSpPr>
        <p:spPr>
          <a:xfrm>
            <a:off x="4804141" y="2132912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Google Shape;401;p29">
            <a:extLst>
              <a:ext uri="{FF2B5EF4-FFF2-40B4-BE49-F238E27FC236}">
                <a16:creationId xmlns:a16="http://schemas.microsoft.com/office/drawing/2014/main" id="{318EC240-1C50-5FF2-30BE-33AF9F6603FD}"/>
              </a:ext>
            </a:extLst>
          </p:cNvPr>
          <p:cNvSpPr txBox="1">
            <a:spLocks/>
          </p:cNvSpPr>
          <p:nvPr/>
        </p:nvSpPr>
        <p:spPr>
          <a:xfrm>
            <a:off x="1655969" y="3448862"/>
            <a:ext cx="2796076" cy="26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Light"/>
              <a:buChar char="●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○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■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100"/>
              <a:buFont typeface="Nunito Light"/>
              <a:buChar char="■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8750" indent="0">
              <a:buFont typeface="Nunito Light"/>
              <a:buNone/>
            </a:pPr>
            <a:r>
              <a:rPr lang="nb-NO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Remittances</a:t>
            </a: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9" name="Google Shape;401;p29">
            <a:extLst>
              <a:ext uri="{FF2B5EF4-FFF2-40B4-BE49-F238E27FC236}">
                <a16:creationId xmlns:a16="http://schemas.microsoft.com/office/drawing/2014/main" id="{4BC5F9F7-5CAD-22D3-5998-F8EF76C4F341}"/>
              </a:ext>
            </a:extLst>
          </p:cNvPr>
          <p:cNvSpPr txBox="1">
            <a:spLocks/>
          </p:cNvSpPr>
          <p:nvPr/>
        </p:nvSpPr>
        <p:spPr>
          <a:xfrm>
            <a:off x="1621346" y="4059580"/>
            <a:ext cx="2796076" cy="26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Light"/>
              <a:buChar char="●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○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■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100"/>
              <a:buFont typeface="Nunito Light"/>
              <a:buChar char="■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8750" indent="0">
              <a:buFont typeface="Nunito Light"/>
              <a:buNone/>
            </a:pP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Trade and </a:t>
            </a:r>
            <a:r>
              <a:rPr lang="nb-NO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food</a:t>
            </a: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nb-NO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security</a:t>
            </a:r>
            <a:r>
              <a:rPr lang="nb-NO" dirty="0">
                <a:latin typeface="Palatino Linotype" panose="02040502050505030304" pitchFamily="18" charset="0"/>
                <a:ea typeface="Calibri" panose="020F0502020204030204" pitchFamily="34" charset="0"/>
              </a:rPr>
              <a:t>  </a:t>
            </a:r>
          </a:p>
        </p:txBody>
      </p:sp>
      <p:pic>
        <p:nvPicPr>
          <p:cNvPr id="23" name="Graphic 22" descr="Construction worker">
            <a:extLst>
              <a:ext uri="{FF2B5EF4-FFF2-40B4-BE49-F238E27FC236}">
                <a16:creationId xmlns:a16="http://schemas.microsoft.com/office/drawing/2014/main" id="{C05DCC33-FF1B-104C-1190-4A3E9F8F8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701" y="3301628"/>
            <a:ext cx="481362" cy="481362"/>
          </a:xfrm>
          <a:prstGeom prst="rect">
            <a:avLst/>
          </a:prstGeom>
        </p:spPr>
      </p:pic>
      <p:sp>
        <p:nvSpPr>
          <p:cNvPr id="25" name="Google Shape;405;p29">
            <a:extLst>
              <a:ext uri="{FF2B5EF4-FFF2-40B4-BE49-F238E27FC236}">
                <a16:creationId xmlns:a16="http://schemas.microsoft.com/office/drawing/2014/main" id="{0FC2D93C-C620-B252-FD36-78E7F34D76CE}"/>
              </a:ext>
            </a:extLst>
          </p:cNvPr>
          <p:cNvSpPr/>
          <p:nvPr/>
        </p:nvSpPr>
        <p:spPr>
          <a:xfrm>
            <a:off x="994109" y="3976110"/>
            <a:ext cx="661859" cy="6560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BF1CE5-11E0-DB1B-7D96-FB758FEC345E}"/>
              </a:ext>
            </a:extLst>
          </p:cNvPr>
          <p:cNvSpPr txBox="1"/>
          <p:nvPr/>
        </p:nvSpPr>
        <p:spPr>
          <a:xfrm>
            <a:off x="1826594" y="3083338"/>
            <a:ext cx="127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Poverty:</a:t>
            </a:r>
          </a:p>
        </p:txBody>
      </p:sp>
      <p:pic>
        <p:nvPicPr>
          <p:cNvPr id="8" name="Graphic 7" descr="Bank with solid fill">
            <a:extLst>
              <a:ext uri="{FF2B5EF4-FFF2-40B4-BE49-F238E27FC236}">
                <a16:creationId xmlns:a16="http://schemas.microsoft.com/office/drawing/2014/main" id="{79AE372F-05CD-9590-0497-D3B29C379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108" y="3958135"/>
            <a:ext cx="661859" cy="661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D9C55-0181-396C-6245-D1DDC32FD7B0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5C514-ADA6-304D-1524-83F7BA995939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1FC5D-9DD4-FA2B-E546-DD0F3A1E8DFA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57072-1D20-2ECA-C6F0-4530D0FA349F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9A7251-B2FB-BC5E-7B9B-DE9B62C6ABBB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45929-607D-4751-4696-A1E539573EBC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3;p23">
            <a:extLst>
              <a:ext uri="{FF2B5EF4-FFF2-40B4-BE49-F238E27FC236}">
                <a16:creationId xmlns:a16="http://schemas.microsoft.com/office/drawing/2014/main" id="{07D94A30-4818-DA3A-3B7D-404088DE1F68}"/>
              </a:ext>
            </a:extLst>
          </p:cNvPr>
          <p:cNvSpPr/>
          <p:nvPr/>
        </p:nvSpPr>
        <p:spPr>
          <a:xfrm>
            <a:off x="8629889" y="4661949"/>
            <a:ext cx="645277" cy="60905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63;p23">
            <a:extLst>
              <a:ext uri="{FF2B5EF4-FFF2-40B4-BE49-F238E27FC236}">
                <a16:creationId xmlns:a16="http://schemas.microsoft.com/office/drawing/2014/main" id="{E933BBA7-68CB-5FC4-649D-29CDE2796D4B}"/>
              </a:ext>
            </a:extLst>
          </p:cNvPr>
          <p:cNvSpPr/>
          <p:nvPr/>
        </p:nvSpPr>
        <p:spPr>
          <a:xfrm>
            <a:off x="3742640" y="1465191"/>
            <a:ext cx="582131" cy="5726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dirty="0">
                <a:latin typeface="Palatino Linotype" panose="02040502050505030304" pitchFamily="18" charset="0"/>
              </a:rPr>
              <a:t>5m</a:t>
            </a:r>
            <a:endParaRPr sz="1200" dirty="0">
              <a:latin typeface="Palatino Linotype" panose="02040502050505030304" pitchFamily="18" charset="0"/>
            </a:endParaRPr>
          </a:p>
        </p:txBody>
      </p:sp>
      <p:grpSp>
        <p:nvGrpSpPr>
          <p:cNvPr id="128" name="Google Shape;128;p23"/>
          <p:cNvGrpSpPr/>
          <p:nvPr/>
        </p:nvGrpSpPr>
        <p:grpSpPr>
          <a:xfrm>
            <a:off x="6408275" y="740326"/>
            <a:ext cx="2582400" cy="289350"/>
            <a:chOff x="6967625" y="394825"/>
            <a:chExt cx="2582400" cy="289350"/>
          </a:xfrm>
        </p:grpSpPr>
        <p:sp>
          <p:nvSpPr>
            <p:cNvPr id="129" name="Google Shape;129;p23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Remittances</a:t>
            </a:r>
            <a:br>
              <a:rPr lang="en-US" dirty="0">
                <a:latin typeface="Palatino Linotype" panose="02040502050505030304" pitchFamily="18" charset="0"/>
              </a:rPr>
            </a:br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161" name="Google Shape;161;p23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2" name="Google Shape;162;p23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3" name="Google Shape;163;p23"/>
          <p:cNvSpPr/>
          <p:nvPr/>
        </p:nvSpPr>
        <p:spPr>
          <a:xfrm>
            <a:off x="-171716" y="4454343"/>
            <a:ext cx="990300" cy="990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Google Shape;162;p23">
            <a:extLst>
              <a:ext uri="{FF2B5EF4-FFF2-40B4-BE49-F238E27FC236}">
                <a16:creationId xmlns:a16="http://schemas.microsoft.com/office/drawing/2014/main" id="{88CBF455-F399-362F-7D1E-16671DDCA5F7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8FAEEA6-D34D-11ED-B976-AC329C01B0C1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DDB4F1-A34C-F334-1E29-3C83F47C8739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20C335-AE33-6C5C-EF77-175EBD54193C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F28A60-EB52-F764-6690-BF3BC3A928B3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DC2B85-6193-E62D-221F-E82E79C10B60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98CFF6-DB96-A119-C4E6-1D8027786CE6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934294-9A17-7CB4-D76C-D5227177CCA1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6AE685-C8D0-4595-D6F4-765516614422}"/>
              </a:ext>
            </a:extLst>
          </p:cNvPr>
          <p:cNvSpPr/>
          <p:nvPr/>
        </p:nvSpPr>
        <p:spPr>
          <a:xfrm>
            <a:off x="575766" y="1058659"/>
            <a:ext cx="402314" cy="3646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23BF0-454F-99D5-CE13-3867494CB918}"/>
              </a:ext>
            </a:extLst>
          </p:cNvPr>
          <p:cNvSpPr txBox="1"/>
          <p:nvPr/>
        </p:nvSpPr>
        <p:spPr>
          <a:xfrm>
            <a:off x="1101260" y="1554035"/>
            <a:ext cx="2687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Money transfers - only source of</a:t>
            </a:r>
          </a:p>
          <a:p>
            <a:r>
              <a:rPr lang="en-US" sz="11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income </a:t>
            </a:r>
            <a:endParaRPr lang="en-US" sz="600" dirty="0">
              <a:latin typeface="Palatino Linotype" panose="02040502050505030304" pitchFamily="18" charset="0"/>
            </a:endParaRPr>
          </a:p>
        </p:txBody>
      </p:sp>
      <p:grpSp>
        <p:nvGrpSpPr>
          <p:cNvPr id="10" name="Google Shape;402;p29">
            <a:extLst>
              <a:ext uri="{FF2B5EF4-FFF2-40B4-BE49-F238E27FC236}">
                <a16:creationId xmlns:a16="http://schemas.microsoft.com/office/drawing/2014/main" id="{9ABFF2F6-BC39-3677-958F-DAF6D9A561D7}"/>
              </a:ext>
            </a:extLst>
          </p:cNvPr>
          <p:cNvGrpSpPr/>
          <p:nvPr/>
        </p:nvGrpSpPr>
        <p:grpSpPr>
          <a:xfrm rot="-5400000">
            <a:off x="3111451" y="554971"/>
            <a:ext cx="1844511" cy="1858189"/>
            <a:chOff x="269239" y="624399"/>
            <a:chExt cx="2386800" cy="2386800"/>
          </a:xfrm>
        </p:grpSpPr>
        <p:sp>
          <p:nvSpPr>
            <p:cNvPr id="11" name="Google Shape;403;p29">
              <a:extLst>
                <a:ext uri="{FF2B5EF4-FFF2-40B4-BE49-F238E27FC236}">
                  <a16:creationId xmlns:a16="http://schemas.microsoft.com/office/drawing/2014/main" id="{5DF3F096-75B8-4928-FF23-E893D9BD81A2}"/>
                </a:ext>
              </a:extLst>
            </p:cNvPr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2" name="Google Shape;404;p29">
              <a:extLst>
                <a:ext uri="{FF2B5EF4-FFF2-40B4-BE49-F238E27FC236}">
                  <a16:creationId xmlns:a16="http://schemas.microsoft.com/office/drawing/2014/main" id="{9408288F-4C35-CD15-7F72-FE3E5305249C}"/>
                </a:ext>
              </a:extLst>
            </p:cNvPr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pic>
        <p:nvPicPr>
          <p:cNvPr id="29" name="Graphic 28" descr="Construction worker">
            <a:extLst>
              <a:ext uri="{FF2B5EF4-FFF2-40B4-BE49-F238E27FC236}">
                <a16:creationId xmlns:a16="http://schemas.microsoft.com/office/drawing/2014/main" id="{8DC12EA6-1B7C-078C-8F43-66BEF8F8D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9608" y="1009087"/>
            <a:ext cx="481362" cy="4813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3DFC958-877A-FE23-BA65-FC8A23B7E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818" y="1558799"/>
            <a:ext cx="3908713" cy="12904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453703-D00F-E062-41DE-C41003C18685}"/>
              </a:ext>
            </a:extLst>
          </p:cNvPr>
          <p:cNvSpPr txBox="1"/>
          <p:nvPr/>
        </p:nvSpPr>
        <p:spPr>
          <a:xfrm>
            <a:off x="4424443" y="1254839"/>
            <a:ext cx="33643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en-US" sz="1100" b="1" dirty="0">
                <a:solidFill>
                  <a:srgbClr val="333333"/>
                </a:solidFill>
                <a:latin typeface="Palatino Linotype" panose="02040502050505030304" pitchFamily="18" charset="0"/>
              </a:rPr>
              <a:t>Remittances received % of GDP </a:t>
            </a:r>
            <a:endParaRPr lang="en-NO" sz="1100" b="1" dirty="0">
              <a:solidFill>
                <a:srgbClr val="33333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046C75-1375-8310-8EF3-C29997DE1D7A}"/>
              </a:ext>
            </a:extLst>
          </p:cNvPr>
          <p:cNvSpPr txBox="1"/>
          <p:nvPr/>
        </p:nvSpPr>
        <p:spPr>
          <a:xfrm>
            <a:off x="4898287" y="2867272"/>
            <a:ext cx="47557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World Bank Indicators </a:t>
            </a:r>
            <a:endParaRPr lang="en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A553EF-A1AC-7CBA-9D50-B7EEE926020B}"/>
              </a:ext>
            </a:extLst>
          </p:cNvPr>
          <p:cNvSpPr txBox="1"/>
          <p:nvPr/>
        </p:nvSpPr>
        <p:spPr>
          <a:xfrm>
            <a:off x="1062643" y="3422328"/>
            <a:ext cx="268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alatino Linotype" panose="02040502050505030304" pitchFamily="18" charset="0"/>
              </a:rPr>
              <a:t>Russia – main destination (90%)</a:t>
            </a:r>
          </a:p>
        </p:txBody>
      </p:sp>
      <p:grpSp>
        <p:nvGrpSpPr>
          <p:cNvPr id="53" name="Google Shape;402;p29">
            <a:extLst>
              <a:ext uri="{FF2B5EF4-FFF2-40B4-BE49-F238E27FC236}">
                <a16:creationId xmlns:a16="http://schemas.microsoft.com/office/drawing/2014/main" id="{2F840A70-1E28-2BDB-C932-82C9D7AAF6CD}"/>
              </a:ext>
            </a:extLst>
          </p:cNvPr>
          <p:cNvGrpSpPr/>
          <p:nvPr/>
        </p:nvGrpSpPr>
        <p:grpSpPr>
          <a:xfrm rot="-5400000">
            <a:off x="-316956" y="3779246"/>
            <a:ext cx="1844511" cy="1858189"/>
            <a:chOff x="269239" y="624399"/>
            <a:chExt cx="2386800" cy="2386800"/>
          </a:xfrm>
        </p:grpSpPr>
        <p:sp>
          <p:nvSpPr>
            <p:cNvPr id="54" name="Google Shape;403;p29">
              <a:extLst>
                <a:ext uri="{FF2B5EF4-FFF2-40B4-BE49-F238E27FC236}">
                  <a16:creationId xmlns:a16="http://schemas.microsoft.com/office/drawing/2014/main" id="{09518955-3561-CFD4-BEEC-C7D7CD0BE820}"/>
                </a:ext>
              </a:extLst>
            </p:cNvPr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5" name="Google Shape;404;p29">
              <a:extLst>
                <a:ext uri="{FF2B5EF4-FFF2-40B4-BE49-F238E27FC236}">
                  <a16:creationId xmlns:a16="http://schemas.microsoft.com/office/drawing/2014/main" id="{3DE58816-003E-6913-503F-678A0DB7547F}"/>
                </a:ext>
              </a:extLst>
            </p:cNvPr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pic>
        <p:nvPicPr>
          <p:cNvPr id="32" name="Graphic 31" descr="Flying Money outline">
            <a:extLst>
              <a:ext uri="{FF2B5EF4-FFF2-40B4-BE49-F238E27FC236}">
                <a16:creationId xmlns:a16="http://schemas.microsoft.com/office/drawing/2014/main" id="{636D8FA6-C18C-1933-035A-ED1D12AE9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30" y="1040955"/>
            <a:ext cx="471113" cy="435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DF4271D-51AE-389F-CF24-926F9D598AD0}"/>
              </a:ext>
            </a:extLst>
          </p:cNvPr>
          <p:cNvSpPr/>
          <p:nvPr/>
        </p:nvSpPr>
        <p:spPr>
          <a:xfrm>
            <a:off x="575766" y="1554035"/>
            <a:ext cx="402314" cy="3646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B5B0E3-8B6E-4510-FB15-12A5549B15AF}"/>
              </a:ext>
            </a:extLst>
          </p:cNvPr>
          <p:cNvSpPr/>
          <p:nvPr/>
        </p:nvSpPr>
        <p:spPr>
          <a:xfrm>
            <a:off x="588206" y="2131006"/>
            <a:ext cx="402314" cy="3646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36" name="Graphic 35" descr="Coins outline">
            <a:extLst>
              <a:ext uri="{FF2B5EF4-FFF2-40B4-BE49-F238E27FC236}">
                <a16:creationId xmlns:a16="http://schemas.microsoft.com/office/drawing/2014/main" id="{52C97553-39CD-CC7A-A680-046AD11A6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076" y="1496413"/>
            <a:ext cx="505845" cy="5058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A6091C2-3035-2B70-9E4B-CB8E57FA61D2}"/>
              </a:ext>
            </a:extLst>
          </p:cNvPr>
          <p:cNvSpPr txBox="1"/>
          <p:nvPr/>
        </p:nvSpPr>
        <p:spPr>
          <a:xfrm>
            <a:off x="1080055" y="1124034"/>
            <a:ext cx="2387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Remittance dependent </a:t>
            </a:r>
            <a:r>
              <a:rPr lang="en-US" sz="1100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countries</a:t>
            </a:r>
            <a:endParaRPr lang="en-US" sz="11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C454B-8CA1-C6F6-9E25-BD42C6C56399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12916-77A8-8C66-F329-FCDF2CCC41D1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1BBC2-EADB-E8CF-58B4-62BE4BBD53E8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D8CB5-BC5E-BACB-2082-FB8F7CDDB657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BE030-5618-03B3-547D-952ECAA77855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41DDE-89F1-C6AC-5F98-DC70CF00E864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1DB9D-E376-F885-1BF6-A1655E0DC98D}"/>
              </a:ext>
            </a:extLst>
          </p:cNvPr>
          <p:cNvSpPr/>
          <p:nvPr/>
        </p:nvSpPr>
        <p:spPr>
          <a:xfrm>
            <a:off x="575766" y="2744587"/>
            <a:ext cx="402314" cy="3646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780E6C-761F-5674-3A98-82E97B75FCA8}"/>
              </a:ext>
            </a:extLst>
          </p:cNvPr>
          <p:cNvSpPr/>
          <p:nvPr/>
        </p:nvSpPr>
        <p:spPr>
          <a:xfrm>
            <a:off x="579756" y="3389783"/>
            <a:ext cx="402314" cy="3646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25" name="Graphic 24" descr="Baguette with solid fill">
            <a:extLst>
              <a:ext uri="{FF2B5EF4-FFF2-40B4-BE49-F238E27FC236}">
                <a16:creationId xmlns:a16="http://schemas.microsoft.com/office/drawing/2014/main" id="{3743CF81-BAF3-561C-2D98-65BE836E4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951" y="2735145"/>
            <a:ext cx="426129" cy="4261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2F4A2EC-204A-4E6B-FCFD-8C8DADEA623F}"/>
              </a:ext>
            </a:extLst>
          </p:cNvPr>
          <p:cNvSpPr txBox="1"/>
          <p:nvPr/>
        </p:nvSpPr>
        <p:spPr>
          <a:xfrm>
            <a:off x="1102070" y="2739532"/>
            <a:ext cx="2687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alatino Linotype" panose="02040502050505030304" pitchFamily="18" charset="0"/>
              </a:rPr>
              <a:t>Remittances spent on basic needs – food and healthcare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D2CD08-CBC6-348B-34F6-6AB22DEB49C3}"/>
              </a:ext>
            </a:extLst>
          </p:cNvPr>
          <p:cNvSpPr txBox="1"/>
          <p:nvPr/>
        </p:nvSpPr>
        <p:spPr>
          <a:xfrm>
            <a:off x="1111918" y="2199705"/>
            <a:ext cx="268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alatino Linotype" panose="02040502050505030304" pitchFamily="18" charset="0"/>
              </a:rPr>
              <a:t>Contribute to poverty reduction  </a:t>
            </a:r>
          </a:p>
        </p:txBody>
      </p:sp>
      <p:pic>
        <p:nvPicPr>
          <p:cNvPr id="38" name="Graphic 37" descr="Direction with solid fill">
            <a:extLst>
              <a:ext uri="{FF2B5EF4-FFF2-40B4-BE49-F238E27FC236}">
                <a16:creationId xmlns:a16="http://schemas.microsoft.com/office/drawing/2014/main" id="{D03F1A1F-2B9F-D7B8-7CC9-CE306A83D2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588206" y="3392097"/>
            <a:ext cx="417731" cy="417731"/>
          </a:xfrm>
          <a:prstGeom prst="rect">
            <a:avLst/>
          </a:prstGeom>
        </p:spPr>
      </p:pic>
      <p:pic>
        <p:nvPicPr>
          <p:cNvPr id="35" name="Graphic 34" descr="Money with solid fill">
            <a:extLst>
              <a:ext uri="{FF2B5EF4-FFF2-40B4-BE49-F238E27FC236}">
                <a16:creationId xmlns:a16="http://schemas.microsoft.com/office/drawing/2014/main" id="{2577EF18-A41D-8B6D-023E-29B9121E37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302" y="2118673"/>
            <a:ext cx="384122" cy="384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>
            <a:spLocks noGrp="1"/>
          </p:cNvSpPr>
          <p:nvPr>
            <p:ph type="title"/>
          </p:nvPr>
        </p:nvSpPr>
        <p:spPr>
          <a:xfrm>
            <a:off x="705600" y="440545"/>
            <a:ext cx="7704000" cy="514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Remittances (1)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346" name="Google Shape;346;p28"/>
          <p:cNvSpPr txBox="1">
            <a:spLocks noGrp="1"/>
          </p:cNvSpPr>
          <p:nvPr>
            <p:ph type="subTitle" idx="4"/>
          </p:nvPr>
        </p:nvSpPr>
        <p:spPr>
          <a:xfrm>
            <a:off x="1100637" y="1157344"/>
            <a:ext cx="3135561" cy="2803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Sanctions and Russian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labour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market </a:t>
            </a:r>
          </a:p>
        </p:txBody>
      </p:sp>
      <p:cxnSp>
        <p:nvCxnSpPr>
          <p:cNvPr id="347" name="Google Shape;347;p28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48" name="Google Shape;348;p28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370" name="Google Shape;370;p28"/>
          <p:cNvGrpSpPr/>
          <p:nvPr/>
        </p:nvGrpSpPr>
        <p:grpSpPr>
          <a:xfrm>
            <a:off x="8264925" y="444412"/>
            <a:ext cx="289350" cy="677400"/>
            <a:chOff x="8286088" y="3248339"/>
            <a:chExt cx="289350" cy="677400"/>
          </a:xfrm>
        </p:grpSpPr>
        <p:sp>
          <p:nvSpPr>
            <p:cNvPr id="371" name="Google Shape;371;p28"/>
            <p:cNvSpPr/>
            <p:nvPr/>
          </p:nvSpPr>
          <p:spPr>
            <a:xfrm>
              <a:off x="8286088" y="3248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8469538" y="3248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8286088" y="3438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8469538" y="3438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Palatino Linotype" panose="02040502050505030304" pitchFamily="18" charset="0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8286088" y="3629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8469538" y="3629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8286088" y="3819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8469538" y="3819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967CA7A0-D63E-8E9A-B8FC-1DACCF87223C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3" name="Google Shape;309;p27">
            <a:extLst>
              <a:ext uri="{FF2B5EF4-FFF2-40B4-BE49-F238E27FC236}">
                <a16:creationId xmlns:a16="http://schemas.microsoft.com/office/drawing/2014/main" id="{04929587-14BB-CFA3-7450-2C13021E0EAE}"/>
              </a:ext>
            </a:extLst>
          </p:cNvPr>
          <p:cNvGrpSpPr/>
          <p:nvPr/>
        </p:nvGrpSpPr>
        <p:grpSpPr>
          <a:xfrm rot="5400000">
            <a:off x="-1031579" y="2029199"/>
            <a:ext cx="2877827" cy="322452"/>
            <a:chOff x="705589" y="4238349"/>
            <a:chExt cx="2877827" cy="322452"/>
          </a:xfrm>
        </p:grpSpPr>
        <p:sp>
          <p:nvSpPr>
            <p:cNvPr id="14" name="Google Shape;310;p27">
              <a:extLst>
                <a:ext uri="{FF2B5EF4-FFF2-40B4-BE49-F238E27FC236}">
                  <a16:creationId xmlns:a16="http://schemas.microsoft.com/office/drawing/2014/main" id="{7F672BEF-EE39-F349-1748-8FEC1E726047}"/>
                </a:ext>
              </a:extLst>
            </p:cNvPr>
            <p:cNvSpPr/>
            <p:nvPr/>
          </p:nvSpPr>
          <p:spPr>
            <a:xfrm rot="-5400000">
              <a:off x="705589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5" name="Google Shape;311;p27">
              <a:extLst>
                <a:ext uri="{FF2B5EF4-FFF2-40B4-BE49-F238E27FC236}">
                  <a16:creationId xmlns:a16="http://schemas.microsoft.com/office/drawing/2014/main" id="{F05C07AA-3233-1234-DFA4-22A90905669D}"/>
                </a:ext>
              </a:extLst>
            </p:cNvPr>
            <p:cNvSpPr/>
            <p:nvPr/>
          </p:nvSpPr>
          <p:spPr>
            <a:xfrm rot="-5400000">
              <a:off x="705589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6" name="Google Shape;312;p27">
              <a:extLst>
                <a:ext uri="{FF2B5EF4-FFF2-40B4-BE49-F238E27FC236}">
                  <a16:creationId xmlns:a16="http://schemas.microsoft.com/office/drawing/2014/main" id="{7337B921-1131-C73A-FB3A-8BF89470AB8C}"/>
                </a:ext>
              </a:extLst>
            </p:cNvPr>
            <p:cNvSpPr/>
            <p:nvPr/>
          </p:nvSpPr>
          <p:spPr>
            <a:xfrm rot="-5400000">
              <a:off x="91788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7" name="Google Shape;313;p27">
              <a:extLst>
                <a:ext uri="{FF2B5EF4-FFF2-40B4-BE49-F238E27FC236}">
                  <a16:creationId xmlns:a16="http://schemas.microsoft.com/office/drawing/2014/main" id="{228DF846-1229-9EC5-D17E-E516BCF245D7}"/>
                </a:ext>
              </a:extLst>
            </p:cNvPr>
            <p:cNvSpPr/>
            <p:nvPr/>
          </p:nvSpPr>
          <p:spPr>
            <a:xfrm rot="-5400000">
              <a:off x="91788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8" name="Google Shape;314;p27">
              <a:extLst>
                <a:ext uri="{FF2B5EF4-FFF2-40B4-BE49-F238E27FC236}">
                  <a16:creationId xmlns:a16="http://schemas.microsoft.com/office/drawing/2014/main" id="{DBA34572-1E9E-4643-1284-73C9CF76EAA9}"/>
                </a:ext>
              </a:extLst>
            </p:cNvPr>
            <p:cNvSpPr/>
            <p:nvPr/>
          </p:nvSpPr>
          <p:spPr>
            <a:xfrm rot="-5400000">
              <a:off x="113017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" name="Google Shape;315;p27">
              <a:extLst>
                <a:ext uri="{FF2B5EF4-FFF2-40B4-BE49-F238E27FC236}">
                  <a16:creationId xmlns:a16="http://schemas.microsoft.com/office/drawing/2014/main" id="{37336D6B-1182-E78D-102F-38AD7FF80CA1}"/>
                </a:ext>
              </a:extLst>
            </p:cNvPr>
            <p:cNvSpPr/>
            <p:nvPr/>
          </p:nvSpPr>
          <p:spPr>
            <a:xfrm rot="-5400000">
              <a:off x="113017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" name="Google Shape;316;p27">
              <a:extLst>
                <a:ext uri="{FF2B5EF4-FFF2-40B4-BE49-F238E27FC236}">
                  <a16:creationId xmlns:a16="http://schemas.microsoft.com/office/drawing/2014/main" id="{BA825695-7341-ADAC-3E92-F48DAA02AFFC}"/>
                </a:ext>
              </a:extLst>
            </p:cNvPr>
            <p:cNvSpPr/>
            <p:nvPr/>
          </p:nvSpPr>
          <p:spPr>
            <a:xfrm rot="-5400000">
              <a:off x="134246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" name="Google Shape;317;p27">
              <a:extLst>
                <a:ext uri="{FF2B5EF4-FFF2-40B4-BE49-F238E27FC236}">
                  <a16:creationId xmlns:a16="http://schemas.microsoft.com/office/drawing/2014/main" id="{31805CCC-8EEF-026E-BFA6-7733C6E8A5E7}"/>
                </a:ext>
              </a:extLst>
            </p:cNvPr>
            <p:cNvSpPr/>
            <p:nvPr/>
          </p:nvSpPr>
          <p:spPr>
            <a:xfrm rot="-5400000">
              <a:off x="134246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" name="Google Shape;318;p27">
              <a:extLst>
                <a:ext uri="{FF2B5EF4-FFF2-40B4-BE49-F238E27FC236}">
                  <a16:creationId xmlns:a16="http://schemas.microsoft.com/office/drawing/2014/main" id="{6AA366CB-1033-5CA2-E02B-A46FC1A990D2}"/>
                </a:ext>
              </a:extLst>
            </p:cNvPr>
            <p:cNvSpPr/>
            <p:nvPr/>
          </p:nvSpPr>
          <p:spPr>
            <a:xfrm rot="-5400000">
              <a:off x="155476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" name="Google Shape;319;p27">
              <a:extLst>
                <a:ext uri="{FF2B5EF4-FFF2-40B4-BE49-F238E27FC236}">
                  <a16:creationId xmlns:a16="http://schemas.microsoft.com/office/drawing/2014/main" id="{590E9180-E131-2954-8F5D-AB6FA28D163D}"/>
                </a:ext>
              </a:extLst>
            </p:cNvPr>
            <p:cNvSpPr/>
            <p:nvPr/>
          </p:nvSpPr>
          <p:spPr>
            <a:xfrm rot="-5400000">
              <a:off x="155476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" name="Google Shape;320;p27">
              <a:extLst>
                <a:ext uri="{FF2B5EF4-FFF2-40B4-BE49-F238E27FC236}">
                  <a16:creationId xmlns:a16="http://schemas.microsoft.com/office/drawing/2014/main" id="{B1E531CC-B556-9C77-D884-D0B5B8AD9658}"/>
                </a:ext>
              </a:extLst>
            </p:cNvPr>
            <p:cNvSpPr/>
            <p:nvPr/>
          </p:nvSpPr>
          <p:spPr>
            <a:xfrm rot="-5400000">
              <a:off x="176705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" name="Google Shape;321;p27">
              <a:extLst>
                <a:ext uri="{FF2B5EF4-FFF2-40B4-BE49-F238E27FC236}">
                  <a16:creationId xmlns:a16="http://schemas.microsoft.com/office/drawing/2014/main" id="{8E7063BF-479A-973A-7D67-4D7918A14F17}"/>
                </a:ext>
              </a:extLst>
            </p:cNvPr>
            <p:cNvSpPr/>
            <p:nvPr/>
          </p:nvSpPr>
          <p:spPr>
            <a:xfrm rot="-5400000">
              <a:off x="176705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6" name="Google Shape;322;p27">
              <a:extLst>
                <a:ext uri="{FF2B5EF4-FFF2-40B4-BE49-F238E27FC236}">
                  <a16:creationId xmlns:a16="http://schemas.microsoft.com/office/drawing/2014/main" id="{82AB2C1D-B61C-F6DB-B23B-281DE606CA82}"/>
                </a:ext>
              </a:extLst>
            </p:cNvPr>
            <p:cNvSpPr/>
            <p:nvPr/>
          </p:nvSpPr>
          <p:spPr>
            <a:xfrm rot="-5400000">
              <a:off x="197934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7" name="Google Shape;323;p27">
              <a:extLst>
                <a:ext uri="{FF2B5EF4-FFF2-40B4-BE49-F238E27FC236}">
                  <a16:creationId xmlns:a16="http://schemas.microsoft.com/office/drawing/2014/main" id="{26048ADB-B3BC-FCF7-ED09-0852100560E8}"/>
                </a:ext>
              </a:extLst>
            </p:cNvPr>
            <p:cNvSpPr/>
            <p:nvPr/>
          </p:nvSpPr>
          <p:spPr>
            <a:xfrm rot="-5400000">
              <a:off x="197934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8" name="Google Shape;324;p27">
              <a:extLst>
                <a:ext uri="{FF2B5EF4-FFF2-40B4-BE49-F238E27FC236}">
                  <a16:creationId xmlns:a16="http://schemas.microsoft.com/office/drawing/2014/main" id="{E74D7DF5-1F0E-27B2-B8CB-6833EE93B74B}"/>
                </a:ext>
              </a:extLst>
            </p:cNvPr>
            <p:cNvSpPr/>
            <p:nvPr/>
          </p:nvSpPr>
          <p:spPr>
            <a:xfrm rot="-5400000">
              <a:off x="219164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9" name="Google Shape;325;p27">
              <a:extLst>
                <a:ext uri="{FF2B5EF4-FFF2-40B4-BE49-F238E27FC236}">
                  <a16:creationId xmlns:a16="http://schemas.microsoft.com/office/drawing/2014/main" id="{7CC1EBD0-4367-9A84-7284-761D9736D6F5}"/>
                </a:ext>
              </a:extLst>
            </p:cNvPr>
            <p:cNvSpPr/>
            <p:nvPr/>
          </p:nvSpPr>
          <p:spPr>
            <a:xfrm rot="-5400000">
              <a:off x="219164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0" name="Google Shape;326;p27">
              <a:extLst>
                <a:ext uri="{FF2B5EF4-FFF2-40B4-BE49-F238E27FC236}">
                  <a16:creationId xmlns:a16="http://schemas.microsoft.com/office/drawing/2014/main" id="{70E9A246-543F-74AF-F20E-250C295EC7E7}"/>
                </a:ext>
              </a:extLst>
            </p:cNvPr>
            <p:cNvSpPr/>
            <p:nvPr/>
          </p:nvSpPr>
          <p:spPr>
            <a:xfrm rot="-5400000">
              <a:off x="240393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1" name="Google Shape;327;p27">
              <a:extLst>
                <a:ext uri="{FF2B5EF4-FFF2-40B4-BE49-F238E27FC236}">
                  <a16:creationId xmlns:a16="http://schemas.microsoft.com/office/drawing/2014/main" id="{439D68A4-ED27-A8BF-F6EF-80F6F763ED06}"/>
                </a:ext>
              </a:extLst>
            </p:cNvPr>
            <p:cNvSpPr/>
            <p:nvPr/>
          </p:nvSpPr>
          <p:spPr>
            <a:xfrm rot="-5400000">
              <a:off x="240393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2" name="Google Shape;328;p27">
              <a:extLst>
                <a:ext uri="{FF2B5EF4-FFF2-40B4-BE49-F238E27FC236}">
                  <a16:creationId xmlns:a16="http://schemas.microsoft.com/office/drawing/2014/main" id="{CBF3BD7E-7419-6FA2-077B-BBBA412180BB}"/>
                </a:ext>
              </a:extLst>
            </p:cNvPr>
            <p:cNvSpPr/>
            <p:nvPr/>
          </p:nvSpPr>
          <p:spPr>
            <a:xfrm rot="-5400000">
              <a:off x="261622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3" name="Google Shape;329;p27">
              <a:extLst>
                <a:ext uri="{FF2B5EF4-FFF2-40B4-BE49-F238E27FC236}">
                  <a16:creationId xmlns:a16="http://schemas.microsoft.com/office/drawing/2014/main" id="{8997198B-0FF9-D58D-38A8-E980D356D965}"/>
                </a:ext>
              </a:extLst>
            </p:cNvPr>
            <p:cNvSpPr/>
            <p:nvPr/>
          </p:nvSpPr>
          <p:spPr>
            <a:xfrm rot="-5400000">
              <a:off x="261622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4" name="Google Shape;330;p27">
              <a:extLst>
                <a:ext uri="{FF2B5EF4-FFF2-40B4-BE49-F238E27FC236}">
                  <a16:creationId xmlns:a16="http://schemas.microsoft.com/office/drawing/2014/main" id="{0D3E4ECA-AC86-5F31-B88E-99426116DA21}"/>
                </a:ext>
              </a:extLst>
            </p:cNvPr>
            <p:cNvSpPr/>
            <p:nvPr/>
          </p:nvSpPr>
          <p:spPr>
            <a:xfrm rot="-5400000">
              <a:off x="282852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5" name="Google Shape;331;p27">
              <a:extLst>
                <a:ext uri="{FF2B5EF4-FFF2-40B4-BE49-F238E27FC236}">
                  <a16:creationId xmlns:a16="http://schemas.microsoft.com/office/drawing/2014/main" id="{CAFBD5DB-476B-4C7B-29A7-ABBFFA0D4CCE}"/>
                </a:ext>
              </a:extLst>
            </p:cNvPr>
            <p:cNvSpPr/>
            <p:nvPr/>
          </p:nvSpPr>
          <p:spPr>
            <a:xfrm rot="-5400000">
              <a:off x="282852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6" name="Google Shape;332;p27">
              <a:extLst>
                <a:ext uri="{FF2B5EF4-FFF2-40B4-BE49-F238E27FC236}">
                  <a16:creationId xmlns:a16="http://schemas.microsoft.com/office/drawing/2014/main" id="{78E29F9E-89D1-6049-71C7-B820B098D3CF}"/>
                </a:ext>
              </a:extLst>
            </p:cNvPr>
            <p:cNvSpPr/>
            <p:nvPr/>
          </p:nvSpPr>
          <p:spPr>
            <a:xfrm rot="-5400000">
              <a:off x="304081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" name="Google Shape;333;p27">
              <a:extLst>
                <a:ext uri="{FF2B5EF4-FFF2-40B4-BE49-F238E27FC236}">
                  <a16:creationId xmlns:a16="http://schemas.microsoft.com/office/drawing/2014/main" id="{1B476518-75C6-B7A5-1FB5-D70E25E3CD43}"/>
                </a:ext>
              </a:extLst>
            </p:cNvPr>
            <p:cNvSpPr/>
            <p:nvPr/>
          </p:nvSpPr>
          <p:spPr>
            <a:xfrm rot="-5400000">
              <a:off x="304081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" name="Google Shape;334;p27">
              <a:extLst>
                <a:ext uri="{FF2B5EF4-FFF2-40B4-BE49-F238E27FC236}">
                  <a16:creationId xmlns:a16="http://schemas.microsoft.com/office/drawing/2014/main" id="{68A00221-318B-17E7-6B5F-37A7CD03B130}"/>
                </a:ext>
              </a:extLst>
            </p:cNvPr>
            <p:cNvSpPr/>
            <p:nvPr/>
          </p:nvSpPr>
          <p:spPr>
            <a:xfrm rot="-5400000">
              <a:off x="3253107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" name="Google Shape;335;p27">
              <a:extLst>
                <a:ext uri="{FF2B5EF4-FFF2-40B4-BE49-F238E27FC236}">
                  <a16:creationId xmlns:a16="http://schemas.microsoft.com/office/drawing/2014/main" id="{636845A2-CD1A-4D61-E9FE-E749060D0C6E}"/>
                </a:ext>
              </a:extLst>
            </p:cNvPr>
            <p:cNvSpPr/>
            <p:nvPr/>
          </p:nvSpPr>
          <p:spPr>
            <a:xfrm rot="-5400000">
              <a:off x="3253107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" name="Google Shape;336;p27">
              <a:extLst>
                <a:ext uri="{FF2B5EF4-FFF2-40B4-BE49-F238E27FC236}">
                  <a16:creationId xmlns:a16="http://schemas.microsoft.com/office/drawing/2014/main" id="{9A741A97-2892-FDAC-C40D-C68D53A9447A}"/>
                </a:ext>
              </a:extLst>
            </p:cNvPr>
            <p:cNvSpPr/>
            <p:nvPr/>
          </p:nvSpPr>
          <p:spPr>
            <a:xfrm rot="-5400000">
              <a:off x="3465400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" name="Google Shape;337;p27">
              <a:extLst>
                <a:ext uri="{FF2B5EF4-FFF2-40B4-BE49-F238E27FC236}">
                  <a16:creationId xmlns:a16="http://schemas.microsoft.com/office/drawing/2014/main" id="{935F70EA-F307-853D-95EE-9645B6C10627}"/>
                </a:ext>
              </a:extLst>
            </p:cNvPr>
            <p:cNvSpPr/>
            <p:nvPr/>
          </p:nvSpPr>
          <p:spPr>
            <a:xfrm rot="-5400000">
              <a:off x="3465400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12EB869-8B7E-B49A-5F7C-9E9C937E7029}"/>
              </a:ext>
            </a:extLst>
          </p:cNvPr>
          <p:cNvSpPr txBox="1"/>
          <p:nvPr/>
        </p:nvSpPr>
        <p:spPr>
          <a:xfrm>
            <a:off x="4033707" y="4560953"/>
            <a:ext cx="211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Palatino Linotype" panose="02040502050505030304" pitchFamily="18" charset="0"/>
              </a:rPr>
              <a:t>Source: World Bank Indicators </a:t>
            </a:r>
          </a:p>
        </p:txBody>
      </p:sp>
      <p:cxnSp>
        <p:nvCxnSpPr>
          <p:cNvPr id="322" name="Google Shape;162;p23">
            <a:extLst>
              <a:ext uri="{FF2B5EF4-FFF2-40B4-BE49-F238E27FC236}">
                <a16:creationId xmlns:a16="http://schemas.microsoft.com/office/drawing/2014/main" id="{885D938A-DAAE-BCEF-35FA-CC453F51645B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23" name="Oval 322">
            <a:extLst>
              <a:ext uri="{FF2B5EF4-FFF2-40B4-BE49-F238E27FC236}">
                <a16:creationId xmlns:a16="http://schemas.microsoft.com/office/drawing/2014/main" id="{BE1BC3E5-D907-6026-D0E0-26F2541112E9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6581E7AD-5251-7E50-943B-0C88A597AB76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31A6905F-E849-80DF-0FC9-D146FDF26D6F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FF49441-0FDC-4926-F3E1-61935FE6A3D7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2A6EBBF-FF51-A09A-F41B-E977C7A2BF73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B2BE8557-E1FD-7632-CE28-83D262D1299B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73841052-9970-46F7-9BDC-BFE1AA4F6321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2E17A-66E7-3609-951F-46F0CC94F0C3}"/>
              </a:ext>
            </a:extLst>
          </p:cNvPr>
          <p:cNvSpPr txBox="1"/>
          <p:nvPr/>
        </p:nvSpPr>
        <p:spPr>
          <a:xfrm>
            <a:off x="4040184" y="2055194"/>
            <a:ext cx="36105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Palatino Linotype" panose="02040502050505030304" pitchFamily="18" charset="0"/>
              </a:rPr>
              <a:t>Remittances received, 2005-2022, billions dollars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E2D5EE-0173-61C1-C903-9CD86D8FBEE3}"/>
              </a:ext>
            </a:extLst>
          </p:cNvPr>
          <p:cNvSpPr/>
          <p:nvPr/>
        </p:nvSpPr>
        <p:spPr>
          <a:xfrm>
            <a:off x="807704" y="1157078"/>
            <a:ext cx="203196" cy="1796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13B734-54DE-3864-0023-F2C2AB401DB7}"/>
              </a:ext>
            </a:extLst>
          </p:cNvPr>
          <p:cNvSpPr/>
          <p:nvPr/>
        </p:nvSpPr>
        <p:spPr>
          <a:xfrm>
            <a:off x="807704" y="1731308"/>
            <a:ext cx="203196" cy="1796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926898-E119-14A5-8837-2E4F0F295210}"/>
              </a:ext>
            </a:extLst>
          </p:cNvPr>
          <p:cNvSpPr/>
          <p:nvPr/>
        </p:nvSpPr>
        <p:spPr>
          <a:xfrm>
            <a:off x="807704" y="2305538"/>
            <a:ext cx="203196" cy="1796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8" name="Google Shape;346;p28">
            <a:extLst>
              <a:ext uri="{FF2B5EF4-FFF2-40B4-BE49-F238E27FC236}">
                <a16:creationId xmlns:a16="http://schemas.microsoft.com/office/drawing/2014/main" id="{FFDA0E65-0EB7-B940-9B52-CB59AD7D026A}"/>
              </a:ext>
            </a:extLst>
          </p:cNvPr>
          <p:cNvSpPr txBox="1">
            <a:spLocks/>
          </p:cNvSpPr>
          <p:nvPr/>
        </p:nvSpPr>
        <p:spPr>
          <a:xfrm>
            <a:off x="1130849" y="1709981"/>
            <a:ext cx="3135561" cy="28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Decline in number of workers and salaries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A0157E8-DFC4-AA84-A1D3-B6F61DED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423" y="2365972"/>
            <a:ext cx="4673600" cy="2197100"/>
          </a:xfrm>
          <a:prstGeom prst="rect">
            <a:avLst/>
          </a:prstGeom>
        </p:spPr>
      </p:pic>
      <p:sp>
        <p:nvSpPr>
          <p:cNvPr id="50" name="Google Shape;346;p28">
            <a:extLst>
              <a:ext uri="{FF2B5EF4-FFF2-40B4-BE49-F238E27FC236}">
                <a16:creationId xmlns:a16="http://schemas.microsoft.com/office/drawing/2014/main" id="{B3F4EC9A-64EC-05AA-A74D-2B65E60FC015}"/>
              </a:ext>
            </a:extLst>
          </p:cNvPr>
          <p:cNvSpPr txBox="1">
            <a:spLocks/>
          </p:cNvSpPr>
          <p:nvPr/>
        </p:nvSpPr>
        <p:spPr>
          <a:xfrm>
            <a:off x="1100637" y="2305538"/>
            <a:ext cx="3135561" cy="28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Risk of being taken to the army  </a:t>
            </a:r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4B4D342C-63CF-24BE-A6C2-4C2C98B4BF62}"/>
              </a:ext>
            </a:extLst>
          </p:cNvPr>
          <p:cNvCxnSpPr>
            <a:cxnSpLocks/>
          </p:cNvCxnSpPr>
          <p:nvPr/>
        </p:nvCxnSpPr>
        <p:spPr>
          <a:xfrm rot="10800000">
            <a:off x="6671526" y="1156112"/>
            <a:ext cx="1860785" cy="18206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5" name="Google Shape;346;p28">
            <a:extLst>
              <a:ext uri="{FF2B5EF4-FFF2-40B4-BE49-F238E27FC236}">
                <a16:creationId xmlns:a16="http://schemas.microsoft.com/office/drawing/2014/main" id="{C26856D3-803F-037A-0907-824A470E078D}"/>
              </a:ext>
            </a:extLst>
          </p:cNvPr>
          <p:cNvSpPr txBox="1">
            <a:spLocks/>
          </p:cNvSpPr>
          <p:nvPr/>
        </p:nvSpPr>
        <p:spPr>
          <a:xfrm>
            <a:off x="4475036" y="948102"/>
            <a:ext cx="2500838" cy="653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sz="12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Russian migrants, companies and capital migration, </a:t>
            </a:r>
            <a:r>
              <a:rPr lang="en-GB" sz="1200" b="1" dirty="0">
                <a:latin typeface="Palatino Linotype" panose="02040502050505030304" pitchFamily="18" charset="0"/>
              </a:rPr>
              <a:t>migrant workers who have liquidated their wealth and collected their earnings</a:t>
            </a:r>
            <a:r>
              <a:rPr lang="en-US" sz="12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8F42D-B8ED-DB6E-D4A6-B9FBDF65401D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774D4-BB5C-4182-6BC6-640D4B04B1FB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06DDF-B6BF-0C6E-B429-581AE0EEE46D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6FBC3-6BCE-885C-4996-F449C3D4369F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3460A-C35A-8EB9-D31F-79BAC3CF6D5F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523BC-FCD1-7D74-FE79-3B3EADF05394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>
          <a:extLst>
            <a:ext uri="{FF2B5EF4-FFF2-40B4-BE49-F238E27FC236}">
              <a16:creationId xmlns:a16="http://schemas.microsoft.com/office/drawing/2014/main" id="{3D2BFECF-166F-55D9-4FBF-E54A0867A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>
            <a:extLst>
              <a:ext uri="{FF2B5EF4-FFF2-40B4-BE49-F238E27FC236}">
                <a16:creationId xmlns:a16="http://schemas.microsoft.com/office/drawing/2014/main" id="{8980AB3A-124D-C8CD-054E-70C5325455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600" y="440545"/>
            <a:ext cx="7704000" cy="514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Remittances (2)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Palatino Linotype" panose="02040502050505030304" pitchFamily="18" charset="0"/>
            </a:endParaRPr>
          </a:p>
        </p:txBody>
      </p:sp>
      <p:cxnSp>
        <p:nvCxnSpPr>
          <p:cNvPr id="347" name="Google Shape;347;p28">
            <a:extLst>
              <a:ext uri="{FF2B5EF4-FFF2-40B4-BE49-F238E27FC236}">
                <a16:creationId xmlns:a16="http://schemas.microsoft.com/office/drawing/2014/main" id="{C8A6E934-7F61-47C7-C179-85A1A0EE7EF5}"/>
              </a:ext>
            </a:extLst>
          </p:cNvPr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48" name="Google Shape;348;p28">
            <a:extLst>
              <a:ext uri="{FF2B5EF4-FFF2-40B4-BE49-F238E27FC236}">
                <a16:creationId xmlns:a16="http://schemas.microsoft.com/office/drawing/2014/main" id="{01985259-9C36-79A1-6D31-0AF5DB5FED24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370" name="Google Shape;370;p28">
            <a:extLst>
              <a:ext uri="{FF2B5EF4-FFF2-40B4-BE49-F238E27FC236}">
                <a16:creationId xmlns:a16="http://schemas.microsoft.com/office/drawing/2014/main" id="{329F51B4-4404-F4E9-8BFC-A075530E0955}"/>
              </a:ext>
            </a:extLst>
          </p:cNvPr>
          <p:cNvGrpSpPr/>
          <p:nvPr/>
        </p:nvGrpSpPr>
        <p:grpSpPr>
          <a:xfrm>
            <a:off x="8285296" y="3318824"/>
            <a:ext cx="289350" cy="677400"/>
            <a:chOff x="8286088" y="3248339"/>
            <a:chExt cx="289350" cy="677400"/>
          </a:xfrm>
        </p:grpSpPr>
        <p:sp>
          <p:nvSpPr>
            <p:cNvPr id="371" name="Google Shape;371;p28">
              <a:extLst>
                <a:ext uri="{FF2B5EF4-FFF2-40B4-BE49-F238E27FC236}">
                  <a16:creationId xmlns:a16="http://schemas.microsoft.com/office/drawing/2014/main" id="{88CA0EEB-751E-5EC6-27CA-A9B6CB9128E3}"/>
                </a:ext>
              </a:extLst>
            </p:cNvPr>
            <p:cNvSpPr/>
            <p:nvPr/>
          </p:nvSpPr>
          <p:spPr>
            <a:xfrm>
              <a:off x="8286088" y="3248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2" name="Google Shape;372;p28">
              <a:extLst>
                <a:ext uri="{FF2B5EF4-FFF2-40B4-BE49-F238E27FC236}">
                  <a16:creationId xmlns:a16="http://schemas.microsoft.com/office/drawing/2014/main" id="{487837CD-DA90-B5E0-B714-D7785A8A32CF}"/>
                </a:ext>
              </a:extLst>
            </p:cNvPr>
            <p:cNvSpPr/>
            <p:nvPr/>
          </p:nvSpPr>
          <p:spPr>
            <a:xfrm>
              <a:off x="8469538" y="3248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3" name="Google Shape;373;p28">
              <a:extLst>
                <a:ext uri="{FF2B5EF4-FFF2-40B4-BE49-F238E27FC236}">
                  <a16:creationId xmlns:a16="http://schemas.microsoft.com/office/drawing/2014/main" id="{5525D8C2-D82A-BAC3-E82D-8CEF1F703AF8}"/>
                </a:ext>
              </a:extLst>
            </p:cNvPr>
            <p:cNvSpPr/>
            <p:nvPr/>
          </p:nvSpPr>
          <p:spPr>
            <a:xfrm>
              <a:off x="8286088" y="3438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4" name="Google Shape;374;p28">
              <a:extLst>
                <a:ext uri="{FF2B5EF4-FFF2-40B4-BE49-F238E27FC236}">
                  <a16:creationId xmlns:a16="http://schemas.microsoft.com/office/drawing/2014/main" id="{C829322D-E46F-1DD9-15D6-C9C4C7576F6D}"/>
                </a:ext>
              </a:extLst>
            </p:cNvPr>
            <p:cNvSpPr/>
            <p:nvPr/>
          </p:nvSpPr>
          <p:spPr>
            <a:xfrm>
              <a:off x="8469538" y="3438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5" name="Google Shape;375;p28">
              <a:extLst>
                <a:ext uri="{FF2B5EF4-FFF2-40B4-BE49-F238E27FC236}">
                  <a16:creationId xmlns:a16="http://schemas.microsoft.com/office/drawing/2014/main" id="{E61F9D3D-584D-BC5A-2945-C9988FBC7790}"/>
                </a:ext>
              </a:extLst>
            </p:cNvPr>
            <p:cNvSpPr/>
            <p:nvPr/>
          </p:nvSpPr>
          <p:spPr>
            <a:xfrm>
              <a:off x="8286088" y="3629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6" name="Google Shape;376;p28">
              <a:extLst>
                <a:ext uri="{FF2B5EF4-FFF2-40B4-BE49-F238E27FC236}">
                  <a16:creationId xmlns:a16="http://schemas.microsoft.com/office/drawing/2014/main" id="{6C973E88-CC38-4D6A-6961-CCCCF270E098}"/>
                </a:ext>
              </a:extLst>
            </p:cNvPr>
            <p:cNvSpPr/>
            <p:nvPr/>
          </p:nvSpPr>
          <p:spPr>
            <a:xfrm>
              <a:off x="8469538" y="36293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7" name="Google Shape;377;p28">
              <a:extLst>
                <a:ext uri="{FF2B5EF4-FFF2-40B4-BE49-F238E27FC236}">
                  <a16:creationId xmlns:a16="http://schemas.microsoft.com/office/drawing/2014/main" id="{7D7EC674-6C36-4093-D2DC-4D054C93818A}"/>
                </a:ext>
              </a:extLst>
            </p:cNvPr>
            <p:cNvSpPr/>
            <p:nvPr/>
          </p:nvSpPr>
          <p:spPr>
            <a:xfrm>
              <a:off x="8286088" y="3819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8" name="Google Shape;378;p28">
              <a:extLst>
                <a:ext uri="{FF2B5EF4-FFF2-40B4-BE49-F238E27FC236}">
                  <a16:creationId xmlns:a16="http://schemas.microsoft.com/office/drawing/2014/main" id="{88A7ADC5-AA75-253F-0F9E-06FB2F32128A}"/>
                </a:ext>
              </a:extLst>
            </p:cNvPr>
            <p:cNvSpPr/>
            <p:nvPr/>
          </p:nvSpPr>
          <p:spPr>
            <a:xfrm>
              <a:off x="8469538" y="3819839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286DCAFD-B240-2745-828C-1FC2D2C82511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3" name="Google Shape;309;p27">
            <a:extLst>
              <a:ext uri="{FF2B5EF4-FFF2-40B4-BE49-F238E27FC236}">
                <a16:creationId xmlns:a16="http://schemas.microsoft.com/office/drawing/2014/main" id="{40C0CF30-C85F-2DDB-AFE1-8F46F254714E}"/>
              </a:ext>
            </a:extLst>
          </p:cNvPr>
          <p:cNvGrpSpPr/>
          <p:nvPr/>
        </p:nvGrpSpPr>
        <p:grpSpPr>
          <a:xfrm rot="5400000">
            <a:off x="-1031579" y="2029199"/>
            <a:ext cx="2877827" cy="322452"/>
            <a:chOff x="705589" y="4238349"/>
            <a:chExt cx="2877827" cy="322452"/>
          </a:xfrm>
        </p:grpSpPr>
        <p:sp>
          <p:nvSpPr>
            <p:cNvPr id="14" name="Google Shape;310;p27">
              <a:extLst>
                <a:ext uri="{FF2B5EF4-FFF2-40B4-BE49-F238E27FC236}">
                  <a16:creationId xmlns:a16="http://schemas.microsoft.com/office/drawing/2014/main" id="{5C3443DA-B07E-802A-FC72-6FB8FFF54253}"/>
                </a:ext>
              </a:extLst>
            </p:cNvPr>
            <p:cNvSpPr/>
            <p:nvPr/>
          </p:nvSpPr>
          <p:spPr>
            <a:xfrm rot="-5400000">
              <a:off x="705589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5" name="Google Shape;311;p27">
              <a:extLst>
                <a:ext uri="{FF2B5EF4-FFF2-40B4-BE49-F238E27FC236}">
                  <a16:creationId xmlns:a16="http://schemas.microsoft.com/office/drawing/2014/main" id="{DB9A38CB-766D-87D0-9A94-F47C7F48BC84}"/>
                </a:ext>
              </a:extLst>
            </p:cNvPr>
            <p:cNvSpPr/>
            <p:nvPr/>
          </p:nvSpPr>
          <p:spPr>
            <a:xfrm rot="-5400000">
              <a:off x="705589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6" name="Google Shape;312;p27">
              <a:extLst>
                <a:ext uri="{FF2B5EF4-FFF2-40B4-BE49-F238E27FC236}">
                  <a16:creationId xmlns:a16="http://schemas.microsoft.com/office/drawing/2014/main" id="{0CC6EA6A-BB56-A89F-0276-FFD1FFA2C81D}"/>
                </a:ext>
              </a:extLst>
            </p:cNvPr>
            <p:cNvSpPr/>
            <p:nvPr/>
          </p:nvSpPr>
          <p:spPr>
            <a:xfrm rot="-5400000">
              <a:off x="91788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7" name="Google Shape;313;p27">
              <a:extLst>
                <a:ext uri="{FF2B5EF4-FFF2-40B4-BE49-F238E27FC236}">
                  <a16:creationId xmlns:a16="http://schemas.microsoft.com/office/drawing/2014/main" id="{56E95CCA-6E43-4727-4AD4-4A8048A1EEFD}"/>
                </a:ext>
              </a:extLst>
            </p:cNvPr>
            <p:cNvSpPr/>
            <p:nvPr/>
          </p:nvSpPr>
          <p:spPr>
            <a:xfrm rot="-5400000">
              <a:off x="91788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8" name="Google Shape;314;p27">
              <a:extLst>
                <a:ext uri="{FF2B5EF4-FFF2-40B4-BE49-F238E27FC236}">
                  <a16:creationId xmlns:a16="http://schemas.microsoft.com/office/drawing/2014/main" id="{6DB7A712-E8E2-9CC5-801E-4F40F19F8B13}"/>
                </a:ext>
              </a:extLst>
            </p:cNvPr>
            <p:cNvSpPr/>
            <p:nvPr/>
          </p:nvSpPr>
          <p:spPr>
            <a:xfrm rot="-5400000">
              <a:off x="113017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9" name="Google Shape;315;p27">
              <a:extLst>
                <a:ext uri="{FF2B5EF4-FFF2-40B4-BE49-F238E27FC236}">
                  <a16:creationId xmlns:a16="http://schemas.microsoft.com/office/drawing/2014/main" id="{5EA40C67-6005-DC97-2D18-0D444397BA29}"/>
                </a:ext>
              </a:extLst>
            </p:cNvPr>
            <p:cNvSpPr/>
            <p:nvPr/>
          </p:nvSpPr>
          <p:spPr>
            <a:xfrm rot="-5400000">
              <a:off x="113017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0" name="Google Shape;316;p27">
              <a:extLst>
                <a:ext uri="{FF2B5EF4-FFF2-40B4-BE49-F238E27FC236}">
                  <a16:creationId xmlns:a16="http://schemas.microsoft.com/office/drawing/2014/main" id="{BB59125A-0502-D4C6-1D2D-DCC881C2A527}"/>
                </a:ext>
              </a:extLst>
            </p:cNvPr>
            <p:cNvSpPr/>
            <p:nvPr/>
          </p:nvSpPr>
          <p:spPr>
            <a:xfrm rot="-5400000">
              <a:off x="134246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" name="Google Shape;317;p27">
              <a:extLst>
                <a:ext uri="{FF2B5EF4-FFF2-40B4-BE49-F238E27FC236}">
                  <a16:creationId xmlns:a16="http://schemas.microsoft.com/office/drawing/2014/main" id="{C7B3B2E4-9C91-FD0B-1C97-5C8230098EA4}"/>
                </a:ext>
              </a:extLst>
            </p:cNvPr>
            <p:cNvSpPr/>
            <p:nvPr/>
          </p:nvSpPr>
          <p:spPr>
            <a:xfrm rot="-5400000">
              <a:off x="134246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2" name="Google Shape;318;p27">
              <a:extLst>
                <a:ext uri="{FF2B5EF4-FFF2-40B4-BE49-F238E27FC236}">
                  <a16:creationId xmlns:a16="http://schemas.microsoft.com/office/drawing/2014/main" id="{5A4A6343-FBB3-1ADA-3E55-0B18D91511FA}"/>
                </a:ext>
              </a:extLst>
            </p:cNvPr>
            <p:cNvSpPr/>
            <p:nvPr/>
          </p:nvSpPr>
          <p:spPr>
            <a:xfrm rot="-5400000">
              <a:off x="1554762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3" name="Google Shape;319;p27">
              <a:extLst>
                <a:ext uri="{FF2B5EF4-FFF2-40B4-BE49-F238E27FC236}">
                  <a16:creationId xmlns:a16="http://schemas.microsoft.com/office/drawing/2014/main" id="{9C3BC5CC-922D-BF3B-D15F-4DD5634C9590}"/>
                </a:ext>
              </a:extLst>
            </p:cNvPr>
            <p:cNvSpPr/>
            <p:nvPr/>
          </p:nvSpPr>
          <p:spPr>
            <a:xfrm rot="-5400000">
              <a:off x="1554762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4" name="Google Shape;320;p27">
              <a:extLst>
                <a:ext uri="{FF2B5EF4-FFF2-40B4-BE49-F238E27FC236}">
                  <a16:creationId xmlns:a16="http://schemas.microsoft.com/office/drawing/2014/main" id="{7F221AC7-E165-547A-AD3C-3AD1E914931F}"/>
                </a:ext>
              </a:extLst>
            </p:cNvPr>
            <p:cNvSpPr/>
            <p:nvPr/>
          </p:nvSpPr>
          <p:spPr>
            <a:xfrm rot="-5400000">
              <a:off x="1767055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5" name="Google Shape;321;p27">
              <a:extLst>
                <a:ext uri="{FF2B5EF4-FFF2-40B4-BE49-F238E27FC236}">
                  <a16:creationId xmlns:a16="http://schemas.microsoft.com/office/drawing/2014/main" id="{DEAF63B1-9F89-4ABB-9BA3-D9ACC60606BE}"/>
                </a:ext>
              </a:extLst>
            </p:cNvPr>
            <p:cNvSpPr/>
            <p:nvPr/>
          </p:nvSpPr>
          <p:spPr>
            <a:xfrm rot="-5400000">
              <a:off x="1767055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6" name="Google Shape;322;p27">
              <a:extLst>
                <a:ext uri="{FF2B5EF4-FFF2-40B4-BE49-F238E27FC236}">
                  <a16:creationId xmlns:a16="http://schemas.microsoft.com/office/drawing/2014/main" id="{D5871D78-4079-FC9E-4B80-718EFA518B7A}"/>
                </a:ext>
              </a:extLst>
            </p:cNvPr>
            <p:cNvSpPr/>
            <p:nvPr/>
          </p:nvSpPr>
          <p:spPr>
            <a:xfrm rot="-5400000">
              <a:off x="197934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7" name="Google Shape;323;p27">
              <a:extLst>
                <a:ext uri="{FF2B5EF4-FFF2-40B4-BE49-F238E27FC236}">
                  <a16:creationId xmlns:a16="http://schemas.microsoft.com/office/drawing/2014/main" id="{F69DAD29-A5A4-9893-748D-69D2F4F29C9F}"/>
                </a:ext>
              </a:extLst>
            </p:cNvPr>
            <p:cNvSpPr/>
            <p:nvPr/>
          </p:nvSpPr>
          <p:spPr>
            <a:xfrm rot="-5400000">
              <a:off x="197934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8" name="Google Shape;324;p27">
              <a:extLst>
                <a:ext uri="{FF2B5EF4-FFF2-40B4-BE49-F238E27FC236}">
                  <a16:creationId xmlns:a16="http://schemas.microsoft.com/office/drawing/2014/main" id="{BBF95D70-6798-C9A0-BDFE-830BFEB96A73}"/>
                </a:ext>
              </a:extLst>
            </p:cNvPr>
            <p:cNvSpPr/>
            <p:nvPr/>
          </p:nvSpPr>
          <p:spPr>
            <a:xfrm rot="-5400000">
              <a:off x="219164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9" name="Google Shape;325;p27">
              <a:extLst>
                <a:ext uri="{FF2B5EF4-FFF2-40B4-BE49-F238E27FC236}">
                  <a16:creationId xmlns:a16="http://schemas.microsoft.com/office/drawing/2014/main" id="{EE7E692B-98FC-FD80-9168-5F9A80545A43}"/>
                </a:ext>
              </a:extLst>
            </p:cNvPr>
            <p:cNvSpPr/>
            <p:nvPr/>
          </p:nvSpPr>
          <p:spPr>
            <a:xfrm rot="-5400000">
              <a:off x="219164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0" name="Google Shape;326;p27">
              <a:extLst>
                <a:ext uri="{FF2B5EF4-FFF2-40B4-BE49-F238E27FC236}">
                  <a16:creationId xmlns:a16="http://schemas.microsoft.com/office/drawing/2014/main" id="{8068BDA9-5E10-53C3-8074-7941AA87167D}"/>
                </a:ext>
              </a:extLst>
            </p:cNvPr>
            <p:cNvSpPr/>
            <p:nvPr/>
          </p:nvSpPr>
          <p:spPr>
            <a:xfrm rot="-5400000">
              <a:off x="240393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1" name="Google Shape;327;p27">
              <a:extLst>
                <a:ext uri="{FF2B5EF4-FFF2-40B4-BE49-F238E27FC236}">
                  <a16:creationId xmlns:a16="http://schemas.microsoft.com/office/drawing/2014/main" id="{6FE769D0-06B0-D47B-4724-9166DCCB51A1}"/>
                </a:ext>
              </a:extLst>
            </p:cNvPr>
            <p:cNvSpPr/>
            <p:nvPr/>
          </p:nvSpPr>
          <p:spPr>
            <a:xfrm rot="-5400000">
              <a:off x="240393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2" name="Google Shape;328;p27">
              <a:extLst>
                <a:ext uri="{FF2B5EF4-FFF2-40B4-BE49-F238E27FC236}">
                  <a16:creationId xmlns:a16="http://schemas.microsoft.com/office/drawing/2014/main" id="{861553B9-7598-30E0-138B-0AB6A777A6E0}"/>
                </a:ext>
              </a:extLst>
            </p:cNvPr>
            <p:cNvSpPr/>
            <p:nvPr/>
          </p:nvSpPr>
          <p:spPr>
            <a:xfrm rot="-5400000">
              <a:off x="2616228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3" name="Google Shape;329;p27">
              <a:extLst>
                <a:ext uri="{FF2B5EF4-FFF2-40B4-BE49-F238E27FC236}">
                  <a16:creationId xmlns:a16="http://schemas.microsoft.com/office/drawing/2014/main" id="{ABA56206-FE6B-437D-7DCA-35DB8C70A4B3}"/>
                </a:ext>
              </a:extLst>
            </p:cNvPr>
            <p:cNvSpPr/>
            <p:nvPr/>
          </p:nvSpPr>
          <p:spPr>
            <a:xfrm rot="-5400000">
              <a:off x="2616228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4" name="Google Shape;330;p27">
              <a:extLst>
                <a:ext uri="{FF2B5EF4-FFF2-40B4-BE49-F238E27FC236}">
                  <a16:creationId xmlns:a16="http://schemas.microsoft.com/office/drawing/2014/main" id="{F9D68CD8-6ECB-21D7-E781-4760C637EF5C}"/>
                </a:ext>
              </a:extLst>
            </p:cNvPr>
            <p:cNvSpPr/>
            <p:nvPr/>
          </p:nvSpPr>
          <p:spPr>
            <a:xfrm rot="-5400000">
              <a:off x="2828521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5" name="Google Shape;331;p27">
              <a:extLst>
                <a:ext uri="{FF2B5EF4-FFF2-40B4-BE49-F238E27FC236}">
                  <a16:creationId xmlns:a16="http://schemas.microsoft.com/office/drawing/2014/main" id="{4E6AE026-CC50-F7C3-3D98-1B52B4744233}"/>
                </a:ext>
              </a:extLst>
            </p:cNvPr>
            <p:cNvSpPr/>
            <p:nvPr/>
          </p:nvSpPr>
          <p:spPr>
            <a:xfrm rot="-5400000">
              <a:off x="2828521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6" name="Google Shape;332;p27">
              <a:extLst>
                <a:ext uri="{FF2B5EF4-FFF2-40B4-BE49-F238E27FC236}">
                  <a16:creationId xmlns:a16="http://schemas.microsoft.com/office/drawing/2014/main" id="{CFCEC1FB-2516-28BD-80BC-0E2556012701}"/>
                </a:ext>
              </a:extLst>
            </p:cNvPr>
            <p:cNvSpPr/>
            <p:nvPr/>
          </p:nvSpPr>
          <p:spPr>
            <a:xfrm rot="-5400000">
              <a:off x="3040814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" name="Google Shape;333;p27">
              <a:extLst>
                <a:ext uri="{FF2B5EF4-FFF2-40B4-BE49-F238E27FC236}">
                  <a16:creationId xmlns:a16="http://schemas.microsoft.com/office/drawing/2014/main" id="{06EAC937-2613-73AF-6CE3-E12A871EFF0D}"/>
                </a:ext>
              </a:extLst>
            </p:cNvPr>
            <p:cNvSpPr/>
            <p:nvPr/>
          </p:nvSpPr>
          <p:spPr>
            <a:xfrm rot="-5400000">
              <a:off x="3040814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" name="Google Shape;334;p27">
              <a:extLst>
                <a:ext uri="{FF2B5EF4-FFF2-40B4-BE49-F238E27FC236}">
                  <a16:creationId xmlns:a16="http://schemas.microsoft.com/office/drawing/2014/main" id="{D968CFCD-AA79-A9E5-B727-B3F7F0076107}"/>
                </a:ext>
              </a:extLst>
            </p:cNvPr>
            <p:cNvSpPr/>
            <p:nvPr/>
          </p:nvSpPr>
          <p:spPr>
            <a:xfrm rot="-5400000">
              <a:off x="3253107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" name="Google Shape;335;p27">
              <a:extLst>
                <a:ext uri="{FF2B5EF4-FFF2-40B4-BE49-F238E27FC236}">
                  <a16:creationId xmlns:a16="http://schemas.microsoft.com/office/drawing/2014/main" id="{4469F151-AB3B-E66D-49D2-73040CCC8777}"/>
                </a:ext>
              </a:extLst>
            </p:cNvPr>
            <p:cNvSpPr/>
            <p:nvPr/>
          </p:nvSpPr>
          <p:spPr>
            <a:xfrm rot="-5400000">
              <a:off x="3253107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" name="Google Shape;336;p27">
              <a:extLst>
                <a:ext uri="{FF2B5EF4-FFF2-40B4-BE49-F238E27FC236}">
                  <a16:creationId xmlns:a16="http://schemas.microsoft.com/office/drawing/2014/main" id="{449B874B-51FD-C8F5-9B96-6AA6FAD3404D}"/>
                </a:ext>
              </a:extLst>
            </p:cNvPr>
            <p:cNvSpPr/>
            <p:nvPr/>
          </p:nvSpPr>
          <p:spPr>
            <a:xfrm rot="-5400000">
              <a:off x="3465400" y="4442786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" name="Google Shape;337;p27">
              <a:extLst>
                <a:ext uri="{FF2B5EF4-FFF2-40B4-BE49-F238E27FC236}">
                  <a16:creationId xmlns:a16="http://schemas.microsoft.com/office/drawing/2014/main" id="{267FF98B-AF2E-1283-7757-9CC7E355E163}"/>
                </a:ext>
              </a:extLst>
            </p:cNvPr>
            <p:cNvSpPr/>
            <p:nvPr/>
          </p:nvSpPr>
          <p:spPr>
            <a:xfrm rot="-5400000">
              <a:off x="3465400" y="4238349"/>
              <a:ext cx="118015" cy="1180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BFE82FD7-5B65-6931-39E5-128B8F7C7842}"/>
              </a:ext>
            </a:extLst>
          </p:cNvPr>
          <p:cNvSpPr txBox="1"/>
          <p:nvPr/>
        </p:nvSpPr>
        <p:spPr>
          <a:xfrm>
            <a:off x="3523261" y="3286240"/>
            <a:ext cx="211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Palatino Linotype" panose="02040502050505030304" pitchFamily="18" charset="0"/>
              </a:rPr>
              <a:t>Source: IMF, 2022</a:t>
            </a:r>
          </a:p>
        </p:txBody>
      </p:sp>
      <p:cxnSp>
        <p:nvCxnSpPr>
          <p:cNvPr id="322" name="Google Shape;162;p23">
            <a:extLst>
              <a:ext uri="{FF2B5EF4-FFF2-40B4-BE49-F238E27FC236}">
                <a16:creationId xmlns:a16="http://schemas.microsoft.com/office/drawing/2014/main" id="{55FF3108-A747-A07F-AA9B-30EE137EA325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23" name="Oval 322">
            <a:extLst>
              <a:ext uri="{FF2B5EF4-FFF2-40B4-BE49-F238E27FC236}">
                <a16:creationId xmlns:a16="http://schemas.microsoft.com/office/drawing/2014/main" id="{9805C20A-D617-0979-8437-799081B01893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5212D10-2630-FA47-EA0E-F94AA9118873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97A844A1-3C89-FAE7-B204-6BF8EAF95804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B2969D-6FAF-1939-EBAF-49328467F8D6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E22D87E1-2B32-055D-020C-D03789079C2F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A6248F3-40E4-079F-32D0-B8EC21DB7285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D8F47F8A-B8EB-E1BB-C844-BB87EE780332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646DA-047F-E818-DEE9-52B9F5C1250F}"/>
              </a:ext>
            </a:extLst>
          </p:cNvPr>
          <p:cNvSpPr txBox="1"/>
          <p:nvPr/>
        </p:nvSpPr>
        <p:spPr>
          <a:xfrm>
            <a:off x="3515873" y="350487"/>
            <a:ext cx="3610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Projected losses since the war</a:t>
            </a:r>
            <a:r>
              <a:rPr lang="en-NO" sz="1200" b="1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1200" b="1" dirty="0">
                <a:latin typeface="Palatino Linotype" panose="02040502050505030304" pitchFamily="18" charset="0"/>
              </a:rPr>
              <a:t>  </a:t>
            </a:r>
          </a:p>
        </p:txBody>
      </p:sp>
      <p:pic>
        <p:nvPicPr>
          <p:cNvPr id="3" name="Picture 2" descr="A comparison of a graph&#10;&#10;Description automatically generated">
            <a:extLst>
              <a:ext uri="{FF2B5EF4-FFF2-40B4-BE49-F238E27FC236}">
                <a16:creationId xmlns:a16="http://schemas.microsoft.com/office/drawing/2014/main" id="{7024811F-63ED-480B-6A35-A8EC6423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35" y="730666"/>
            <a:ext cx="5243195" cy="2461895"/>
          </a:xfrm>
          <a:prstGeom prst="rect">
            <a:avLst/>
          </a:prstGeom>
        </p:spPr>
      </p:pic>
      <p:sp>
        <p:nvSpPr>
          <p:cNvPr id="11" name="Google Shape;306;p27">
            <a:extLst>
              <a:ext uri="{FF2B5EF4-FFF2-40B4-BE49-F238E27FC236}">
                <a16:creationId xmlns:a16="http://schemas.microsoft.com/office/drawing/2014/main" id="{41F7B5A5-0F38-8173-8699-0F1BC0B930A1}"/>
              </a:ext>
            </a:extLst>
          </p:cNvPr>
          <p:cNvSpPr/>
          <p:nvPr/>
        </p:nvSpPr>
        <p:spPr>
          <a:xfrm>
            <a:off x="1090409" y="982619"/>
            <a:ext cx="1202141" cy="119053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1" dirty="0">
                <a:latin typeface="Palatino Linotype" panose="02040502050505030304" pitchFamily="18" charset="0"/>
              </a:rPr>
              <a:t>5-13%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000" b="1" dirty="0" err="1">
                <a:latin typeface="Palatino Linotype" panose="02040502050505030304" pitchFamily="18" charset="0"/>
              </a:rPr>
              <a:t>projected</a:t>
            </a:r>
            <a:r>
              <a:rPr lang="nb-NO" sz="1000" b="1" dirty="0">
                <a:latin typeface="Palatino Linotype" panose="02040502050505030304" pitchFamily="18" charset="0"/>
              </a:rPr>
              <a:t> </a:t>
            </a:r>
            <a:r>
              <a:rPr lang="nb-NO" sz="1000" b="1" dirty="0" err="1">
                <a:latin typeface="Palatino Linotype" panose="02040502050505030304" pitchFamily="18" charset="0"/>
              </a:rPr>
              <a:t>decrease</a:t>
            </a:r>
            <a:endParaRPr lang="nb-NO" sz="1000" b="1" dirty="0">
              <a:latin typeface="Palatino Linotype" panose="0204050205050503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1000" b="1" dirty="0">
              <a:latin typeface="Palatino Linotype" panose="0204050205050503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100" i="1" dirty="0">
                <a:latin typeface="Palatino Linotype" panose="02040502050505030304" pitchFamily="18" charset="0"/>
              </a:rPr>
              <a:t>IMF, 2022</a:t>
            </a:r>
          </a:p>
        </p:txBody>
      </p:sp>
      <p:grpSp>
        <p:nvGrpSpPr>
          <p:cNvPr id="12" name="Google Shape;402;p29">
            <a:extLst>
              <a:ext uri="{FF2B5EF4-FFF2-40B4-BE49-F238E27FC236}">
                <a16:creationId xmlns:a16="http://schemas.microsoft.com/office/drawing/2014/main" id="{C390E4AA-C0A4-E78B-3A9D-B21EED3A4C9B}"/>
              </a:ext>
            </a:extLst>
          </p:cNvPr>
          <p:cNvGrpSpPr/>
          <p:nvPr/>
        </p:nvGrpSpPr>
        <p:grpSpPr>
          <a:xfrm rot="12696803">
            <a:off x="577032" y="481103"/>
            <a:ext cx="2228893" cy="2143591"/>
            <a:chOff x="269239" y="624399"/>
            <a:chExt cx="2386800" cy="2386800"/>
          </a:xfrm>
        </p:grpSpPr>
        <p:sp>
          <p:nvSpPr>
            <p:cNvPr id="42" name="Google Shape;403;p29">
              <a:extLst>
                <a:ext uri="{FF2B5EF4-FFF2-40B4-BE49-F238E27FC236}">
                  <a16:creationId xmlns:a16="http://schemas.microsoft.com/office/drawing/2014/main" id="{49F29878-7829-B540-B0CB-8F3A87E80A08}"/>
                </a:ext>
              </a:extLst>
            </p:cNvPr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3" name="Google Shape;404;p29">
              <a:extLst>
                <a:ext uri="{FF2B5EF4-FFF2-40B4-BE49-F238E27FC236}">
                  <a16:creationId xmlns:a16="http://schemas.microsoft.com/office/drawing/2014/main" id="{703C55E9-2491-ADCD-2002-1F1E45A3F1EE}"/>
                </a:ext>
              </a:extLst>
            </p:cNvPr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pic>
        <p:nvPicPr>
          <p:cNvPr id="4" name="Picture 2" descr="Tajikistan, tajikistan icon, tajikistan map icon - Download on Iconfinder">
            <a:extLst>
              <a:ext uri="{FF2B5EF4-FFF2-40B4-BE49-F238E27FC236}">
                <a16:creationId xmlns:a16="http://schemas.microsoft.com/office/drawing/2014/main" id="{C13911DB-E959-4E30-1A9C-D281F51F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0" y="3471984"/>
            <a:ext cx="1055509" cy="10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ap Of Uzbekistan PNG Transparent Images Free Download | Vector Files |  Pngtree">
            <a:extLst>
              <a:ext uri="{FF2B5EF4-FFF2-40B4-BE49-F238E27FC236}">
                <a16:creationId xmlns:a16="http://schemas.microsoft.com/office/drawing/2014/main" id="{FFDBAF90-93B8-DDC4-D8FA-59E24C95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87" y="3690888"/>
            <a:ext cx="1378466" cy="8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5608EDB-B607-A949-29C7-70D9CFDC17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001" t="30226" r="15451" b="58152"/>
          <a:stretch/>
        </p:blipFill>
        <p:spPr>
          <a:xfrm>
            <a:off x="1651225" y="3615224"/>
            <a:ext cx="1299532" cy="850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30695-C682-C596-58F6-ECE15FEB399C}"/>
              </a:ext>
            </a:extLst>
          </p:cNvPr>
          <p:cNvSpPr txBox="1"/>
          <p:nvPr/>
        </p:nvSpPr>
        <p:spPr>
          <a:xfrm>
            <a:off x="705600" y="4486368"/>
            <a:ext cx="211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Palatino Linotype" panose="02040502050505030304" pitchFamily="18" charset="0"/>
              </a:rPr>
              <a:t>Source: World Bank,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83EB4-EC15-A74D-DEEE-6E1A4A145EDA}"/>
              </a:ext>
            </a:extLst>
          </p:cNvPr>
          <p:cNvSpPr txBox="1"/>
          <p:nvPr/>
        </p:nvSpPr>
        <p:spPr>
          <a:xfrm>
            <a:off x="835845" y="3380858"/>
            <a:ext cx="670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Palatino Linotype" panose="02040502050505030304" pitchFamily="18" charset="0"/>
              </a:rPr>
              <a:t>22%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CE252-A6D0-211C-FD63-EF6902E39F03}"/>
              </a:ext>
            </a:extLst>
          </p:cNvPr>
          <p:cNvSpPr txBox="1"/>
          <p:nvPr/>
        </p:nvSpPr>
        <p:spPr>
          <a:xfrm>
            <a:off x="3110501" y="3410115"/>
            <a:ext cx="670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Palatino Linotype" panose="02040502050505030304" pitchFamily="18" charset="0"/>
              </a:rPr>
              <a:t>21%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0C56A3-DD70-C18F-29E3-D584F142092C}"/>
              </a:ext>
            </a:extLst>
          </p:cNvPr>
          <p:cNvSpPr txBox="1"/>
          <p:nvPr/>
        </p:nvSpPr>
        <p:spPr>
          <a:xfrm>
            <a:off x="1915139" y="3402694"/>
            <a:ext cx="670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Palatino Linotype" panose="02040502050505030304" pitchFamily="18" charset="0"/>
              </a:rPr>
              <a:t>33%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6EBFC0-7222-E0D7-B047-9DF576A912BA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3FF7C-4437-753C-BC65-4337DFAF2AAB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1B40E6-3FC7-5F5B-0D8E-D2CA985E7122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645D59-087C-7DC8-5512-5BAE16A12C0C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F8641E-5082-D395-98FB-02304A79DB25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A0A0AE-3762-1ACE-2F4A-7A03924B4451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  <p:sp>
        <p:nvSpPr>
          <p:cNvPr id="51" name="Google Shape;306;p27">
            <a:extLst>
              <a:ext uri="{FF2B5EF4-FFF2-40B4-BE49-F238E27FC236}">
                <a16:creationId xmlns:a16="http://schemas.microsoft.com/office/drawing/2014/main" id="{3F1E4001-1F87-6C21-30F1-D3CC39085B87}"/>
              </a:ext>
            </a:extLst>
          </p:cNvPr>
          <p:cNvSpPr/>
          <p:nvPr/>
        </p:nvSpPr>
        <p:spPr>
          <a:xfrm>
            <a:off x="1120450" y="1989812"/>
            <a:ext cx="1202141" cy="119053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000" b="1" dirty="0">
                <a:latin typeface="Palatino Linotype" panose="02040502050505030304" pitchFamily="18" charset="0"/>
              </a:rPr>
              <a:t>1 million </a:t>
            </a:r>
            <a:r>
              <a:rPr lang="nb-NO" sz="1000" b="1" dirty="0" err="1">
                <a:latin typeface="Palatino Linotype" panose="02040502050505030304" pitchFamily="18" charset="0"/>
              </a:rPr>
              <a:t>forced</a:t>
            </a:r>
            <a:r>
              <a:rPr lang="nb-NO" sz="1000" b="1" dirty="0">
                <a:latin typeface="Palatino Linotype" panose="02040502050505030304" pitchFamily="18" charset="0"/>
              </a:rPr>
              <a:t> </a:t>
            </a:r>
            <a:r>
              <a:rPr lang="nb-NO" sz="1000" b="1" dirty="0" err="1">
                <a:latin typeface="Palatino Linotype" panose="02040502050505030304" pitchFamily="18" charset="0"/>
              </a:rPr>
              <a:t>into</a:t>
            </a:r>
            <a:r>
              <a:rPr lang="nb-NO" sz="1000" b="1" dirty="0">
                <a:latin typeface="Palatino Linotype" panose="02040502050505030304" pitchFamily="18" charset="0"/>
              </a:rPr>
              <a:t> </a:t>
            </a:r>
            <a:r>
              <a:rPr lang="nb-NO" sz="1000" b="1" dirty="0" err="1">
                <a:latin typeface="Palatino Linotype" panose="02040502050505030304" pitchFamily="18" charset="0"/>
              </a:rPr>
              <a:t>poverty</a:t>
            </a:r>
            <a:endParaRPr lang="nb-NO" sz="1000" b="1" dirty="0">
              <a:latin typeface="Palatino Linotype" panose="0204050205050503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100" i="1" dirty="0">
                <a:latin typeface="Palatino Linotype" panose="02040502050505030304" pitchFamily="18" charset="0"/>
              </a:rPr>
              <a:t>IMF, 2022</a:t>
            </a:r>
          </a:p>
        </p:txBody>
      </p:sp>
      <p:grpSp>
        <p:nvGrpSpPr>
          <p:cNvPr id="52" name="Google Shape;402;p29">
            <a:extLst>
              <a:ext uri="{FF2B5EF4-FFF2-40B4-BE49-F238E27FC236}">
                <a16:creationId xmlns:a16="http://schemas.microsoft.com/office/drawing/2014/main" id="{D0C5F010-79AD-93C3-34CC-AFCFA306F2CF}"/>
              </a:ext>
            </a:extLst>
          </p:cNvPr>
          <p:cNvGrpSpPr/>
          <p:nvPr/>
        </p:nvGrpSpPr>
        <p:grpSpPr>
          <a:xfrm rot="12696803">
            <a:off x="764727" y="1867855"/>
            <a:ext cx="1944682" cy="1842659"/>
            <a:chOff x="269239" y="624399"/>
            <a:chExt cx="2386800" cy="2386800"/>
          </a:xfrm>
        </p:grpSpPr>
        <p:sp>
          <p:nvSpPr>
            <p:cNvPr id="53" name="Google Shape;403;p29">
              <a:extLst>
                <a:ext uri="{FF2B5EF4-FFF2-40B4-BE49-F238E27FC236}">
                  <a16:creationId xmlns:a16="http://schemas.microsoft.com/office/drawing/2014/main" id="{D472B738-C4E5-8763-FF81-5EFA613DC2BE}"/>
                </a:ext>
              </a:extLst>
            </p:cNvPr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4" name="Google Shape;404;p29">
              <a:extLst>
                <a:ext uri="{FF2B5EF4-FFF2-40B4-BE49-F238E27FC236}">
                  <a16:creationId xmlns:a16="http://schemas.microsoft.com/office/drawing/2014/main" id="{DDDC5411-88F3-9308-878A-0A4C66FCD92E}"/>
                </a:ext>
              </a:extLst>
            </p:cNvPr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36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 and Central Asia – Trade relations </a:t>
            </a:r>
            <a:b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28" name="Google Shape;428;p30"/>
          <p:cNvSpPr txBox="1"/>
          <p:nvPr/>
        </p:nvSpPr>
        <p:spPr>
          <a:xfrm flipH="1">
            <a:off x="272798" y="1112786"/>
            <a:ext cx="21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  <a:ea typeface="Playfair Display ExtraBold"/>
                <a:cs typeface="Playfair Display ExtraBold"/>
                <a:sym typeface="Playfair Display ExtraBold"/>
              </a:rPr>
              <a:t>Limited trade partners  </a:t>
            </a:r>
          </a:p>
        </p:txBody>
      </p:sp>
      <p:sp>
        <p:nvSpPr>
          <p:cNvPr id="429" name="Google Shape;429;p30"/>
          <p:cNvSpPr txBox="1"/>
          <p:nvPr/>
        </p:nvSpPr>
        <p:spPr>
          <a:xfrm flipH="1">
            <a:off x="263104" y="2960271"/>
            <a:ext cx="2745293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dk1"/>
                </a:solidFill>
                <a:latin typeface="Palatino Linotype" panose="02040502050505030304" pitchFamily="18" charset="0"/>
              </a:rPr>
              <a:t>Largest importer for all CA (except for Kyrgyzstan where Russia ranks second behind China). </a:t>
            </a:r>
          </a:p>
          <a:p>
            <a:r>
              <a:rPr lang="en-US" sz="1100" dirty="0">
                <a:solidFill>
                  <a:schemeClr val="dk1"/>
                </a:solidFill>
                <a:latin typeface="Palatino Linotype" panose="02040502050505030304" pitchFamily="18" charset="0"/>
              </a:rPr>
              <a:t>Largest destination of export for Kyrgyzstan and second for Kazakhstan and Uzbekistan</a:t>
            </a:r>
          </a:p>
        </p:txBody>
      </p:sp>
      <p:sp>
        <p:nvSpPr>
          <p:cNvPr id="430" name="Google Shape;430;p30"/>
          <p:cNvSpPr txBox="1"/>
          <p:nvPr/>
        </p:nvSpPr>
        <p:spPr>
          <a:xfrm flipH="1">
            <a:off x="272798" y="2595859"/>
            <a:ext cx="253940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Palatino Linotype" panose="02040502050505030304" pitchFamily="18" charset="0"/>
                <a:ea typeface="Playfair Display ExtraBold"/>
                <a:cs typeface="Playfair Display ExtraBold"/>
                <a:sym typeface="Playfair Display ExtraBold"/>
              </a:rPr>
              <a:t>Russia as a largest importer and exporter</a:t>
            </a:r>
            <a:endParaRPr b="1" dirty="0">
              <a:solidFill>
                <a:schemeClr val="dk1"/>
              </a:solidFill>
              <a:latin typeface="Palatino Linotype" panose="02040502050505030304" pitchFamily="18" charset="0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431" name="Google Shape;431;p30"/>
          <p:cNvSpPr txBox="1"/>
          <p:nvPr/>
        </p:nvSpPr>
        <p:spPr>
          <a:xfrm flipH="1">
            <a:off x="317779" y="1458927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100" dirty="0" err="1">
                <a:solidFill>
                  <a:schemeClr val="dk1"/>
                </a:solidFill>
                <a:latin typeface="Palatino Linotype" panose="02040502050505030304" pitchFamily="18" charset="0"/>
                <a:sym typeface="Roboto"/>
              </a:rPr>
              <a:t>Russia</a:t>
            </a:r>
            <a:r>
              <a:rPr lang="nb-NO" sz="1100" dirty="0">
                <a:solidFill>
                  <a:schemeClr val="dk1"/>
                </a:solidFill>
                <a:latin typeface="Palatino Linotype" panose="02040502050505030304" pitchFamily="18" charset="0"/>
                <a:sym typeface="Roboto"/>
              </a:rPr>
              <a:t>, China and </a:t>
            </a:r>
            <a:r>
              <a:rPr lang="nb-NO" sz="1100" dirty="0" err="1">
                <a:solidFill>
                  <a:schemeClr val="dk1"/>
                </a:solidFill>
                <a:latin typeface="Palatino Linotype" panose="02040502050505030304" pitchFamily="18" charset="0"/>
                <a:sym typeface="Roboto"/>
              </a:rPr>
              <a:t>Turkiye</a:t>
            </a:r>
            <a:r>
              <a:rPr lang="nb-NO" sz="1100" dirty="0">
                <a:solidFill>
                  <a:schemeClr val="dk1"/>
                </a:solidFill>
                <a:latin typeface="Palatino Linotype" panose="02040502050505030304" pitchFamily="18" charset="0"/>
                <a:sym typeface="Roboto"/>
              </a:rPr>
              <a:t> </a:t>
            </a:r>
            <a:endParaRPr sz="1100" dirty="0">
              <a:solidFill>
                <a:schemeClr val="dk1"/>
              </a:solidFill>
              <a:latin typeface="Palatino Linotype" panose="02040502050505030304" pitchFamily="18" charset="0"/>
              <a:sym typeface="Roboto"/>
            </a:endParaRPr>
          </a:p>
        </p:txBody>
      </p:sp>
      <p:sp>
        <p:nvSpPr>
          <p:cNvPr id="432" name="Google Shape;432;p30"/>
          <p:cNvSpPr txBox="1"/>
          <p:nvPr/>
        </p:nvSpPr>
        <p:spPr>
          <a:xfrm flipH="1">
            <a:off x="6247713" y="784833"/>
            <a:ext cx="246904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Palatino Linotype" panose="02040502050505030304" pitchFamily="18" charset="0"/>
                <a:ea typeface="Playfair Display ExtraBold"/>
                <a:cs typeface="Playfair Display ExtraBold"/>
                <a:sym typeface="Playfair Display ExtraBold"/>
              </a:rPr>
              <a:t>Least integrated into global market   </a:t>
            </a:r>
          </a:p>
        </p:txBody>
      </p:sp>
      <p:sp>
        <p:nvSpPr>
          <p:cNvPr id="433" name="Google Shape;433;p30"/>
          <p:cNvSpPr txBox="1"/>
          <p:nvPr/>
        </p:nvSpPr>
        <p:spPr>
          <a:xfrm flipH="1">
            <a:off x="6311659" y="1019292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dk1"/>
                </a:solidFill>
                <a:latin typeface="Palatino Linotype" panose="02040502050505030304" pitchFamily="18" charset="0"/>
                <a:ea typeface="Playfair Display ExtraBold"/>
                <a:cs typeface="Playfair Display ExtraBold"/>
                <a:sym typeface="Playfair Display ExtraBold"/>
              </a:rPr>
              <a:t>The share in global market is only 1%</a:t>
            </a:r>
            <a:endParaRPr lang="en-US" dirty="0">
              <a:solidFill>
                <a:schemeClr val="dk1"/>
              </a:solidFill>
              <a:latin typeface="Palatino Linotype" panose="02040502050505030304" pitchFamily="18" charset="0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434" name="Google Shape;434;p30"/>
          <p:cNvSpPr txBox="1"/>
          <p:nvPr/>
        </p:nvSpPr>
        <p:spPr>
          <a:xfrm flipH="1">
            <a:off x="6271535" y="2546429"/>
            <a:ext cx="2403811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>
                <a:solidFill>
                  <a:schemeClr val="dk1"/>
                </a:solidFill>
                <a:latin typeface="Palatino Linotype" panose="02040502050505030304" pitchFamily="18" charset="0"/>
              </a:rPr>
              <a:t>H</a:t>
            </a:r>
            <a:r>
              <a:rPr lang="en-US" b="1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eavily</a:t>
            </a:r>
            <a:r>
              <a:rPr lang="en-US" b="1" dirty="0">
                <a:solidFill>
                  <a:schemeClr val="dk1"/>
                </a:solidFill>
                <a:latin typeface="Palatino Linotype" panose="02040502050505030304" pitchFamily="18" charset="0"/>
              </a:rPr>
              <a:t> relies on routes through Russia</a:t>
            </a:r>
            <a:r>
              <a:rPr lang="en-NO" b="1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endParaRPr b="1" dirty="0">
              <a:solidFill>
                <a:schemeClr val="dk1"/>
              </a:solidFill>
              <a:latin typeface="Palatino Linotype" panose="02040502050505030304" pitchFamily="18" charset="0"/>
              <a:sym typeface="Playfair Display ExtraBold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 flipH="1">
            <a:off x="6311659" y="2824396"/>
            <a:ext cx="2595600" cy="123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Palatino Linotype" panose="02040502050505030304" pitchFamily="18" charset="0"/>
              </a:rPr>
              <a:t>Businesses are forced to deliver viral goods - seeds, </a:t>
            </a:r>
            <a:r>
              <a:rPr lang="en-US" sz="11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fertilisers</a:t>
            </a:r>
            <a:r>
              <a:rPr lang="en-US" sz="1100" dirty="0">
                <a:solidFill>
                  <a:schemeClr val="dk1"/>
                </a:solidFill>
                <a:latin typeface="Palatino Linotype" panose="02040502050505030304" pitchFamily="18" charset="0"/>
              </a:rPr>
              <a:t>, production resources, raw materials via different routes which made logistics and insurance costs much higher </a:t>
            </a:r>
            <a:endParaRPr sz="1100" dirty="0">
              <a:solidFill>
                <a:schemeClr val="dk1"/>
              </a:solidFill>
              <a:latin typeface="Palatino Linotype" panose="02040502050505030304" pitchFamily="18" charset="0"/>
              <a:sym typeface="Roboto"/>
            </a:endParaRPr>
          </a:p>
        </p:txBody>
      </p:sp>
      <p:cxnSp>
        <p:nvCxnSpPr>
          <p:cNvPr id="436" name="Google Shape;436;p30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37" name="Google Shape;437;p30"/>
          <p:cNvGrpSpPr/>
          <p:nvPr/>
        </p:nvGrpSpPr>
        <p:grpSpPr>
          <a:xfrm>
            <a:off x="3968479" y="3514986"/>
            <a:ext cx="1201462" cy="1201462"/>
            <a:chOff x="3898411" y="1995974"/>
            <a:chExt cx="1347232" cy="1347232"/>
          </a:xfrm>
        </p:grpSpPr>
        <p:grpSp>
          <p:nvGrpSpPr>
            <p:cNvPr id="438" name="Google Shape;438;p30"/>
            <p:cNvGrpSpPr/>
            <p:nvPr/>
          </p:nvGrpSpPr>
          <p:grpSpPr>
            <a:xfrm rot="-899921">
              <a:off x="4022014" y="2119577"/>
              <a:ext cx="1100025" cy="1100025"/>
              <a:chOff x="283373" y="638608"/>
              <a:chExt cx="2358600" cy="2358600"/>
            </a:xfrm>
          </p:grpSpPr>
          <p:sp>
            <p:nvSpPr>
              <p:cNvPr id="439" name="Google Shape;439;p30"/>
              <p:cNvSpPr/>
              <p:nvPr/>
            </p:nvSpPr>
            <p:spPr>
              <a:xfrm rot="3599748">
                <a:off x="599383" y="954618"/>
                <a:ext cx="1726581" cy="1726581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40" name="Google Shape;440;p30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441" name="Google Shape;441;p30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42" name="Google Shape;442;p30"/>
          <p:cNvGrpSpPr/>
          <p:nvPr/>
        </p:nvGrpSpPr>
        <p:grpSpPr>
          <a:xfrm>
            <a:off x="3961297" y="2728213"/>
            <a:ext cx="1215827" cy="1215827"/>
            <a:chOff x="3890328" y="1987874"/>
            <a:chExt cx="1363340" cy="1363340"/>
          </a:xfrm>
        </p:grpSpPr>
        <p:grpSp>
          <p:nvGrpSpPr>
            <p:cNvPr id="443" name="Google Shape;443;p30"/>
            <p:cNvGrpSpPr/>
            <p:nvPr/>
          </p:nvGrpSpPr>
          <p:grpSpPr>
            <a:xfrm rot="-899921">
              <a:off x="4015410" y="2112956"/>
              <a:ext cx="1113177" cy="1113177"/>
              <a:chOff x="269239" y="624399"/>
              <a:chExt cx="2386800" cy="2386800"/>
            </a:xfrm>
          </p:grpSpPr>
          <p:sp>
            <p:nvSpPr>
              <p:cNvPr id="444" name="Google Shape;444;p30"/>
              <p:cNvSpPr/>
              <p:nvPr/>
            </p:nvSpPr>
            <p:spPr>
              <a:xfrm rot="-1970538">
                <a:off x="599418" y="954577"/>
                <a:ext cx="1726444" cy="1726444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45" name="Google Shape;445;p30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446" name="Google Shape;446;p30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47" name="Google Shape;447;p30"/>
          <p:cNvGrpSpPr/>
          <p:nvPr/>
        </p:nvGrpSpPr>
        <p:grpSpPr>
          <a:xfrm>
            <a:off x="3961297" y="1948663"/>
            <a:ext cx="1215827" cy="1215827"/>
            <a:chOff x="3890328" y="1987874"/>
            <a:chExt cx="1363340" cy="1363340"/>
          </a:xfrm>
        </p:grpSpPr>
        <p:grpSp>
          <p:nvGrpSpPr>
            <p:cNvPr id="448" name="Google Shape;448;p30"/>
            <p:cNvGrpSpPr/>
            <p:nvPr/>
          </p:nvGrpSpPr>
          <p:grpSpPr>
            <a:xfrm rot="-899921">
              <a:off x="4015410" y="2112956"/>
              <a:ext cx="1113177" cy="1113177"/>
              <a:chOff x="269239" y="624399"/>
              <a:chExt cx="2386800" cy="2386800"/>
            </a:xfrm>
          </p:grpSpPr>
          <p:sp>
            <p:nvSpPr>
              <p:cNvPr id="449" name="Google Shape;449;p30"/>
              <p:cNvSpPr/>
              <p:nvPr/>
            </p:nvSpPr>
            <p:spPr>
              <a:xfrm rot="-1970538">
                <a:off x="599418" y="954577"/>
                <a:ext cx="1726444" cy="1726444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451" name="Google Shape;451;p30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961297" y="1169113"/>
            <a:ext cx="1215827" cy="1215827"/>
            <a:chOff x="3890328" y="1987874"/>
            <a:chExt cx="1363340" cy="1363340"/>
          </a:xfrm>
        </p:grpSpPr>
        <p:grpSp>
          <p:nvGrpSpPr>
            <p:cNvPr id="453" name="Google Shape;453;p30"/>
            <p:cNvGrpSpPr/>
            <p:nvPr/>
          </p:nvGrpSpPr>
          <p:grpSpPr>
            <a:xfrm rot="-899921">
              <a:off x="4015410" y="2112956"/>
              <a:ext cx="1113177" cy="1113177"/>
              <a:chOff x="269239" y="624399"/>
              <a:chExt cx="2386800" cy="2386800"/>
            </a:xfrm>
          </p:grpSpPr>
          <p:sp>
            <p:nvSpPr>
              <p:cNvPr id="454" name="Google Shape;454;p30"/>
              <p:cNvSpPr/>
              <p:nvPr/>
            </p:nvSpPr>
            <p:spPr>
              <a:xfrm rot="-1970538">
                <a:off x="599418" y="954577"/>
                <a:ext cx="1726444" cy="1726444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455" name="Google Shape;455;p30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456" name="Google Shape;456;p30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457" name="Google Shape;457;p30"/>
          <p:cNvCxnSpPr>
            <a:cxnSpLocks/>
            <a:stCxn id="458" idx="2"/>
            <a:endCxn id="456" idx="6"/>
          </p:cNvCxnSpPr>
          <p:nvPr/>
        </p:nvCxnSpPr>
        <p:spPr>
          <a:xfrm flipH="1">
            <a:off x="4869925" y="1773568"/>
            <a:ext cx="269583" cy="34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30"/>
          <p:cNvCxnSpPr>
            <a:stCxn id="451" idx="2"/>
            <a:endCxn id="460" idx="6"/>
          </p:cNvCxnSpPr>
          <p:nvPr/>
        </p:nvCxnSpPr>
        <p:spPr>
          <a:xfrm rot="10800000">
            <a:off x="4026095" y="2556576"/>
            <a:ext cx="24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30"/>
          <p:cNvCxnSpPr>
            <a:stCxn id="446" idx="6"/>
            <a:endCxn id="462" idx="2"/>
          </p:cNvCxnSpPr>
          <p:nvPr/>
        </p:nvCxnSpPr>
        <p:spPr>
          <a:xfrm>
            <a:off x="4869925" y="3336126"/>
            <a:ext cx="2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30"/>
          <p:cNvCxnSpPr>
            <a:stCxn id="441" idx="2"/>
            <a:endCxn id="464" idx="6"/>
          </p:cNvCxnSpPr>
          <p:nvPr/>
        </p:nvCxnSpPr>
        <p:spPr>
          <a:xfrm flipH="1" flipV="1">
            <a:off x="4033707" y="4101989"/>
            <a:ext cx="234762" cy="136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30"/>
          <p:cNvCxnSpPr>
            <a:cxnSpLocks/>
            <a:stCxn id="458" idx="6"/>
            <a:endCxn id="433" idx="3"/>
          </p:cNvCxnSpPr>
          <p:nvPr/>
        </p:nvCxnSpPr>
        <p:spPr>
          <a:xfrm flipV="1">
            <a:off x="5711308" y="1305192"/>
            <a:ext cx="600351" cy="46837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66" name="Google Shape;466;p30"/>
          <p:cNvCxnSpPr>
            <a:stCxn id="460" idx="2"/>
            <a:endCxn id="431" idx="1"/>
          </p:cNvCxnSpPr>
          <p:nvPr/>
        </p:nvCxnSpPr>
        <p:spPr>
          <a:xfrm rot="10800000">
            <a:off x="2460980" y="1744828"/>
            <a:ext cx="993171" cy="81174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67" name="Google Shape;467;p30"/>
          <p:cNvCxnSpPr>
            <a:cxnSpLocks/>
            <a:stCxn id="462" idx="6"/>
            <a:endCxn id="435" idx="3"/>
          </p:cNvCxnSpPr>
          <p:nvPr/>
        </p:nvCxnSpPr>
        <p:spPr>
          <a:xfrm>
            <a:off x="5689975" y="3336126"/>
            <a:ext cx="621684" cy="10767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68" name="Google Shape;468;p30"/>
          <p:cNvCxnSpPr>
            <a:cxnSpLocks/>
            <a:stCxn id="464" idx="2"/>
            <a:endCxn id="429" idx="1"/>
          </p:cNvCxnSpPr>
          <p:nvPr/>
        </p:nvCxnSpPr>
        <p:spPr>
          <a:xfrm rot="10800000">
            <a:off x="3008397" y="3246171"/>
            <a:ext cx="453510" cy="8558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69" name="Google Shape;469;p30"/>
          <p:cNvSpPr txBox="1">
            <a:spLocks noGrp="1"/>
          </p:cNvSpPr>
          <p:nvPr>
            <p:ph type="title" idx="4294967295"/>
          </p:nvPr>
        </p:nvSpPr>
        <p:spPr>
          <a:xfrm>
            <a:off x="4201860" y="156334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alatino Linotype" panose="02040502050505030304" pitchFamily="18" charset="0"/>
                <a:ea typeface="Roboto"/>
                <a:cs typeface="Roboto"/>
                <a:sym typeface="Roboto"/>
              </a:rPr>
              <a:t>01</a:t>
            </a:r>
            <a:endParaRPr sz="3000" b="1" dirty="0">
              <a:latin typeface="Palatino Linotype" panose="02040502050505030304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0"/>
          <p:cNvSpPr txBox="1">
            <a:spLocks noGrp="1"/>
          </p:cNvSpPr>
          <p:nvPr>
            <p:ph type="title" idx="4294967295"/>
          </p:nvPr>
        </p:nvSpPr>
        <p:spPr>
          <a:xfrm>
            <a:off x="4201860" y="2332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alatino Linotype" panose="02040502050505030304" pitchFamily="18" charset="0"/>
                <a:ea typeface="Roboto"/>
                <a:cs typeface="Roboto"/>
                <a:sym typeface="Roboto"/>
              </a:rPr>
              <a:t>02</a:t>
            </a:r>
            <a:endParaRPr sz="3000" b="1" dirty="0">
              <a:latin typeface="Palatino Linotype" panose="02040502050505030304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0"/>
          <p:cNvSpPr txBox="1">
            <a:spLocks noGrp="1"/>
          </p:cNvSpPr>
          <p:nvPr>
            <p:ph type="title" idx="4294967295"/>
          </p:nvPr>
        </p:nvSpPr>
        <p:spPr>
          <a:xfrm>
            <a:off x="4201860" y="311101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alatino Linotype" panose="02040502050505030304" pitchFamily="18" charset="0"/>
                <a:ea typeface="Roboto"/>
                <a:cs typeface="Roboto"/>
                <a:sym typeface="Roboto"/>
              </a:rPr>
              <a:t>03</a:t>
            </a:r>
            <a:endParaRPr sz="3000" b="1" dirty="0">
              <a:latin typeface="Palatino Linotype" panose="02040502050505030304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30"/>
          <p:cNvSpPr txBox="1">
            <a:spLocks noGrp="1"/>
          </p:cNvSpPr>
          <p:nvPr>
            <p:ph type="title" idx="4294967295"/>
          </p:nvPr>
        </p:nvSpPr>
        <p:spPr>
          <a:xfrm>
            <a:off x="4201860" y="38918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alatino Linotype" panose="02040502050505030304" pitchFamily="18" charset="0"/>
                <a:ea typeface="Roboto"/>
                <a:cs typeface="Roboto"/>
                <a:sym typeface="Roboto"/>
              </a:rPr>
              <a:t>04</a:t>
            </a:r>
            <a:endParaRPr sz="3000" b="1">
              <a:latin typeface="Palatino Linotype" panose="02040502050505030304" pitchFamily="18" charset="0"/>
              <a:ea typeface="Roboto"/>
              <a:cs typeface="Roboto"/>
              <a:sym typeface="Roboto"/>
            </a:endParaRPr>
          </a:p>
        </p:txBody>
      </p:sp>
      <p:grpSp>
        <p:nvGrpSpPr>
          <p:cNvPr id="473" name="Google Shape;473;p30"/>
          <p:cNvGrpSpPr/>
          <p:nvPr/>
        </p:nvGrpSpPr>
        <p:grpSpPr>
          <a:xfrm>
            <a:off x="6811759" y="4459314"/>
            <a:ext cx="2582400" cy="289350"/>
            <a:chOff x="6967625" y="394825"/>
            <a:chExt cx="2582400" cy="289350"/>
          </a:xfrm>
        </p:grpSpPr>
        <p:sp>
          <p:nvSpPr>
            <p:cNvPr id="474" name="Google Shape;474;p30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76" name="Google Shape;476;p30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78" name="Google Shape;478;p30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79" name="Google Shape;479;p30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0" name="Google Shape;480;p30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1" name="Google Shape;481;p30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4" name="Google Shape;484;p30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5" name="Google Shape;485;p30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1" name="Google Shape;491;p30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3" name="Google Shape;493;p30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4" name="Google Shape;494;p30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5" name="Google Shape;495;p30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6" name="Google Shape;496;p30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7" name="Google Shape;497;p30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9" name="Google Shape;499;p30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00" name="Google Shape;500;p30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01" name="Google Shape;501;p30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462" name="Google Shape;462;p30"/>
          <p:cNvSpPr/>
          <p:nvPr/>
        </p:nvSpPr>
        <p:spPr>
          <a:xfrm>
            <a:off x="5118175" y="3050226"/>
            <a:ext cx="571800" cy="57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464" name="Google Shape;464;p30"/>
          <p:cNvSpPr/>
          <p:nvPr/>
        </p:nvSpPr>
        <p:spPr>
          <a:xfrm>
            <a:off x="3461907" y="3816089"/>
            <a:ext cx="571800" cy="57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460" name="Google Shape;460;p30"/>
          <p:cNvSpPr/>
          <p:nvPr/>
        </p:nvSpPr>
        <p:spPr>
          <a:xfrm>
            <a:off x="3454150" y="2270676"/>
            <a:ext cx="571800" cy="57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grpSp>
        <p:nvGrpSpPr>
          <p:cNvPr id="519" name="Google Shape;519;p30"/>
          <p:cNvGrpSpPr/>
          <p:nvPr/>
        </p:nvGrpSpPr>
        <p:grpSpPr>
          <a:xfrm>
            <a:off x="5139508" y="1487668"/>
            <a:ext cx="571800" cy="571800"/>
            <a:chOff x="5095766" y="1524157"/>
            <a:chExt cx="571800" cy="571800"/>
          </a:xfrm>
        </p:grpSpPr>
        <p:sp>
          <p:nvSpPr>
            <p:cNvPr id="458" name="Google Shape;458;p30"/>
            <p:cNvSpPr/>
            <p:nvPr/>
          </p:nvSpPr>
          <p:spPr>
            <a:xfrm>
              <a:off x="5095766" y="1524157"/>
              <a:ext cx="571800" cy="57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Palatino Linotype" panose="02040502050505030304" pitchFamily="18" charset="0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5436667" y="1663091"/>
              <a:ext cx="41931" cy="41931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cxnSp>
        <p:nvCxnSpPr>
          <p:cNvPr id="2" name="Google Shape;162;p23">
            <a:extLst>
              <a:ext uri="{FF2B5EF4-FFF2-40B4-BE49-F238E27FC236}">
                <a16:creationId xmlns:a16="http://schemas.microsoft.com/office/drawing/2014/main" id="{DBEEBC46-67E6-1382-ADE9-90025D9291C5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3" name="Graphic 12" descr="Nails">
            <a:extLst>
              <a:ext uri="{FF2B5EF4-FFF2-40B4-BE49-F238E27FC236}">
                <a16:creationId xmlns:a16="http://schemas.microsoft.com/office/drawing/2014/main" id="{9E15500E-33B6-556E-6A51-ABA1A8BDC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9778" y="1446833"/>
            <a:ext cx="583894" cy="583894"/>
          </a:xfrm>
          <a:prstGeom prst="rect">
            <a:avLst/>
          </a:prstGeom>
        </p:spPr>
      </p:pic>
      <p:pic>
        <p:nvPicPr>
          <p:cNvPr id="17" name="Graphic 16" descr="Truck">
            <a:extLst>
              <a:ext uri="{FF2B5EF4-FFF2-40B4-BE49-F238E27FC236}">
                <a16:creationId xmlns:a16="http://schemas.microsoft.com/office/drawing/2014/main" id="{0F67D9F5-11D0-C669-73D2-50CE056A0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8490" y="2330318"/>
            <a:ext cx="465872" cy="465872"/>
          </a:xfrm>
          <a:prstGeom prst="rect">
            <a:avLst/>
          </a:prstGeom>
        </p:spPr>
      </p:pic>
      <p:pic>
        <p:nvPicPr>
          <p:cNvPr id="19" name="Graphic 18" descr="Anchor">
            <a:extLst>
              <a:ext uri="{FF2B5EF4-FFF2-40B4-BE49-F238E27FC236}">
                <a16:creationId xmlns:a16="http://schemas.microsoft.com/office/drawing/2014/main" id="{140C1A65-FF5D-5596-73F2-F79D7AEA0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2443" y="3101564"/>
            <a:ext cx="486971" cy="486971"/>
          </a:xfrm>
          <a:prstGeom prst="rect">
            <a:avLst/>
          </a:prstGeom>
        </p:spPr>
      </p:pic>
      <p:pic>
        <p:nvPicPr>
          <p:cNvPr id="21" name="Graphic 20" descr="Construction worker">
            <a:extLst>
              <a:ext uri="{FF2B5EF4-FFF2-40B4-BE49-F238E27FC236}">
                <a16:creationId xmlns:a16="http://schemas.microsoft.com/office/drawing/2014/main" id="{EA3D963B-4F4B-845E-374C-1C175DEC84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2208" y="3876551"/>
            <a:ext cx="481362" cy="481362"/>
          </a:xfrm>
          <a:prstGeom prst="rect">
            <a:avLst/>
          </a:prstGeom>
        </p:spPr>
      </p:pic>
      <p:cxnSp>
        <p:nvCxnSpPr>
          <p:cNvPr id="22" name="Google Shape;162;p23">
            <a:extLst>
              <a:ext uri="{FF2B5EF4-FFF2-40B4-BE49-F238E27FC236}">
                <a16:creationId xmlns:a16="http://schemas.microsoft.com/office/drawing/2014/main" id="{0668BE64-7B9D-3E04-DDB4-D626B33B4EAF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F243B43-0DCC-706C-BB1F-73EB6EDFE7E6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75B015-1477-8525-62CF-D39CAC526270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734674-D01F-7B45-8A9E-2247413048E1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D5DAF1-68F0-A709-24B5-3A1BE9BA4F09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DA1FDC-C1BD-07E8-69F4-F6AAA3FCD125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6806B4-85E7-6AEC-D80F-6C81A35A19C9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335ED0-FEE6-D760-1D61-9F879A64F0D9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36D86-1CF9-FC56-64F3-67A93C08A3E9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F6D7F-B566-19A1-E4CF-9F33F1A36E62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3B498-28B7-48ED-17CC-A1DA817D8FD4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9082B-4CF3-FFE7-A754-3074AA445A54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62873-1AC1-1835-BE91-6EE4D060E5A9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D0875-7A95-54BE-715E-9D28C6E95D2E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>
          <a:extLst>
            <a:ext uri="{FF2B5EF4-FFF2-40B4-BE49-F238E27FC236}">
              <a16:creationId xmlns:a16="http://schemas.microsoft.com/office/drawing/2014/main" id="{BF739015-274C-4D6D-50F5-D115BBB5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>
            <a:extLst>
              <a:ext uri="{FF2B5EF4-FFF2-40B4-BE49-F238E27FC236}">
                <a16:creationId xmlns:a16="http://schemas.microsoft.com/office/drawing/2014/main" id="{647C4F82-8E7A-D8A9-61CE-19FF935106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538" y="29954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ood security – Global food market   </a:t>
            </a:r>
            <a:b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Palatino Linotype" panose="02040502050505030304" pitchFamily="18" charset="0"/>
            </a:endParaRPr>
          </a:p>
        </p:txBody>
      </p:sp>
      <p:grpSp>
        <p:nvGrpSpPr>
          <p:cNvPr id="402" name="Google Shape;402;p29">
            <a:extLst>
              <a:ext uri="{FF2B5EF4-FFF2-40B4-BE49-F238E27FC236}">
                <a16:creationId xmlns:a16="http://schemas.microsoft.com/office/drawing/2014/main" id="{447FB700-9C33-C54C-81A3-8BA4FEF2A7E9}"/>
              </a:ext>
            </a:extLst>
          </p:cNvPr>
          <p:cNvGrpSpPr/>
          <p:nvPr/>
        </p:nvGrpSpPr>
        <p:grpSpPr>
          <a:xfrm rot="-5400000">
            <a:off x="7053942" y="-1380678"/>
            <a:ext cx="3151531" cy="3151531"/>
            <a:chOff x="269239" y="624399"/>
            <a:chExt cx="2386800" cy="2386800"/>
          </a:xfrm>
        </p:grpSpPr>
        <p:sp>
          <p:nvSpPr>
            <p:cNvPr id="403" name="Google Shape;403;p29">
              <a:extLst>
                <a:ext uri="{FF2B5EF4-FFF2-40B4-BE49-F238E27FC236}">
                  <a16:creationId xmlns:a16="http://schemas.microsoft.com/office/drawing/2014/main" id="{8B684FD2-BAA5-97F6-F8C8-9558644D62FA}"/>
                </a:ext>
              </a:extLst>
            </p:cNvPr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4" name="Google Shape;404;p29">
              <a:extLst>
                <a:ext uri="{FF2B5EF4-FFF2-40B4-BE49-F238E27FC236}">
                  <a16:creationId xmlns:a16="http://schemas.microsoft.com/office/drawing/2014/main" id="{B9533CB7-384D-D18A-70C2-A13317594E2E}"/>
                </a:ext>
              </a:extLst>
            </p:cNvPr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86BAE2FD-B047-BB5E-B395-09C69D0FC6E5}"/>
              </a:ext>
            </a:extLst>
          </p:cNvPr>
          <p:cNvSpPr/>
          <p:nvPr/>
        </p:nvSpPr>
        <p:spPr>
          <a:xfrm>
            <a:off x="7684189" y="-750389"/>
            <a:ext cx="1891200" cy="189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cxnSp>
        <p:nvCxnSpPr>
          <p:cNvPr id="406" name="Google Shape;406;p29">
            <a:extLst>
              <a:ext uri="{FF2B5EF4-FFF2-40B4-BE49-F238E27FC236}">
                <a16:creationId xmlns:a16="http://schemas.microsoft.com/office/drawing/2014/main" id="{4419AAC4-D2D8-166A-26BD-40AB8BD05673}"/>
              </a:ext>
            </a:extLst>
          </p:cNvPr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07" name="Google Shape;407;p29">
            <a:extLst>
              <a:ext uri="{FF2B5EF4-FFF2-40B4-BE49-F238E27FC236}">
                <a16:creationId xmlns:a16="http://schemas.microsoft.com/office/drawing/2014/main" id="{56109D8C-547D-CCEB-5E10-E4391FA385CF}"/>
              </a:ext>
            </a:extLst>
          </p:cNvPr>
          <p:cNvGrpSpPr/>
          <p:nvPr/>
        </p:nvGrpSpPr>
        <p:grpSpPr>
          <a:xfrm rot="5400000">
            <a:off x="88763" y="1823114"/>
            <a:ext cx="1248900" cy="289350"/>
            <a:chOff x="6967625" y="394825"/>
            <a:chExt cx="1248900" cy="289350"/>
          </a:xfrm>
        </p:grpSpPr>
        <p:sp>
          <p:nvSpPr>
            <p:cNvPr id="408" name="Google Shape;408;p29">
              <a:extLst>
                <a:ext uri="{FF2B5EF4-FFF2-40B4-BE49-F238E27FC236}">
                  <a16:creationId xmlns:a16="http://schemas.microsoft.com/office/drawing/2014/main" id="{2B764338-1594-904D-84D2-D0954E3CF0D9}"/>
                </a:ext>
              </a:extLst>
            </p:cNvPr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9" name="Google Shape;409;p29">
              <a:extLst>
                <a:ext uri="{FF2B5EF4-FFF2-40B4-BE49-F238E27FC236}">
                  <a16:creationId xmlns:a16="http://schemas.microsoft.com/office/drawing/2014/main" id="{48ADCBE7-A4C6-8F96-BEC5-7F9B9EB8445F}"/>
                </a:ext>
              </a:extLst>
            </p:cNvPr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0" name="Google Shape;410;p29">
              <a:extLst>
                <a:ext uri="{FF2B5EF4-FFF2-40B4-BE49-F238E27FC236}">
                  <a16:creationId xmlns:a16="http://schemas.microsoft.com/office/drawing/2014/main" id="{5EDD202B-73BF-7B7A-9C88-972C9C56F7C4}"/>
                </a:ext>
              </a:extLst>
            </p:cNvPr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1" name="Google Shape;411;p29">
              <a:extLst>
                <a:ext uri="{FF2B5EF4-FFF2-40B4-BE49-F238E27FC236}">
                  <a16:creationId xmlns:a16="http://schemas.microsoft.com/office/drawing/2014/main" id="{5115E5A4-8066-544D-4928-78E7259C1122}"/>
                </a:ext>
              </a:extLst>
            </p:cNvPr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2" name="Google Shape;412;p29">
              <a:extLst>
                <a:ext uri="{FF2B5EF4-FFF2-40B4-BE49-F238E27FC236}">
                  <a16:creationId xmlns:a16="http://schemas.microsoft.com/office/drawing/2014/main" id="{CB8C9BA9-52A8-7BEE-1A8E-44BC4475E05D}"/>
                </a:ext>
              </a:extLst>
            </p:cNvPr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3" name="Google Shape;413;p29">
              <a:extLst>
                <a:ext uri="{FF2B5EF4-FFF2-40B4-BE49-F238E27FC236}">
                  <a16:creationId xmlns:a16="http://schemas.microsoft.com/office/drawing/2014/main" id="{E9787D4B-0125-2FBD-145F-4B7486720516}"/>
                </a:ext>
              </a:extLst>
            </p:cNvPr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4" name="Google Shape;414;p29">
              <a:extLst>
                <a:ext uri="{FF2B5EF4-FFF2-40B4-BE49-F238E27FC236}">
                  <a16:creationId xmlns:a16="http://schemas.microsoft.com/office/drawing/2014/main" id="{B7CCFDC2-3EF2-33FB-00CE-D47C25008804}"/>
                </a:ext>
              </a:extLst>
            </p:cNvPr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5" name="Google Shape;415;p29">
              <a:extLst>
                <a:ext uri="{FF2B5EF4-FFF2-40B4-BE49-F238E27FC236}">
                  <a16:creationId xmlns:a16="http://schemas.microsoft.com/office/drawing/2014/main" id="{A1A8FEDB-CD38-1019-B29D-78945232C78B}"/>
                </a:ext>
              </a:extLst>
            </p:cNvPr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6" name="Google Shape;416;p29">
              <a:extLst>
                <a:ext uri="{FF2B5EF4-FFF2-40B4-BE49-F238E27FC236}">
                  <a16:creationId xmlns:a16="http://schemas.microsoft.com/office/drawing/2014/main" id="{B67EE1B9-47E7-B42D-3A52-C50D6B20A239}"/>
                </a:ext>
              </a:extLst>
            </p:cNvPr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7" name="Google Shape;417;p29">
              <a:extLst>
                <a:ext uri="{FF2B5EF4-FFF2-40B4-BE49-F238E27FC236}">
                  <a16:creationId xmlns:a16="http://schemas.microsoft.com/office/drawing/2014/main" id="{FD48AB8A-0730-1739-EE89-DF7C53B4D4F3}"/>
                </a:ext>
              </a:extLst>
            </p:cNvPr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8" name="Google Shape;418;p29">
              <a:extLst>
                <a:ext uri="{FF2B5EF4-FFF2-40B4-BE49-F238E27FC236}">
                  <a16:creationId xmlns:a16="http://schemas.microsoft.com/office/drawing/2014/main" id="{3C72235E-A6E0-D377-32F2-BA1AFF91BB6E}"/>
                </a:ext>
              </a:extLst>
            </p:cNvPr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9" name="Google Shape;419;p29">
              <a:extLst>
                <a:ext uri="{FF2B5EF4-FFF2-40B4-BE49-F238E27FC236}">
                  <a16:creationId xmlns:a16="http://schemas.microsoft.com/office/drawing/2014/main" id="{53488F51-8A63-61A7-D5DA-C394AA48FBD4}"/>
                </a:ext>
              </a:extLst>
            </p:cNvPr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0" name="Google Shape;420;p29">
              <a:extLst>
                <a:ext uri="{FF2B5EF4-FFF2-40B4-BE49-F238E27FC236}">
                  <a16:creationId xmlns:a16="http://schemas.microsoft.com/office/drawing/2014/main" id="{796F8132-B80B-37B8-68BB-EB3322214592}"/>
                </a:ext>
              </a:extLst>
            </p:cNvPr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1" name="Google Shape;421;p29">
              <a:extLst>
                <a:ext uri="{FF2B5EF4-FFF2-40B4-BE49-F238E27FC236}">
                  <a16:creationId xmlns:a16="http://schemas.microsoft.com/office/drawing/2014/main" id="{CEE33293-032D-3F66-ABC4-3281BD5BE298}"/>
                </a:ext>
              </a:extLst>
            </p:cNvPr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CDBE9FA-D68B-F12C-D59B-FF9EF9C07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348135"/>
              </p:ext>
            </p:extLst>
          </p:nvPr>
        </p:nvGraphicFramePr>
        <p:xfrm>
          <a:off x="5099287" y="1038726"/>
          <a:ext cx="3933578" cy="157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25A1716-E7A8-E211-CB69-3878D4B71DF2}"/>
              </a:ext>
            </a:extLst>
          </p:cNvPr>
          <p:cNvSpPr txBox="1"/>
          <p:nvPr/>
        </p:nvSpPr>
        <p:spPr>
          <a:xfrm>
            <a:off x="3820204" y="787382"/>
            <a:ext cx="4887374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 world export in 2019, %</a:t>
            </a:r>
            <a:endParaRPr lang="en-US" sz="1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B5675-6F58-B50D-21B1-2BA82BB45CCD}"/>
              </a:ext>
            </a:extLst>
          </p:cNvPr>
          <p:cNvSpPr txBox="1"/>
          <p:nvPr/>
        </p:nvSpPr>
        <p:spPr>
          <a:xfrm>
            <a:off x="4929208" y="2626048"/>
            <a:ext cx="285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World Economic Forum, 2022</a:t>
            </a:r>
            <a:endParaRPr lang="en-US" sz="800" i="1" dirty="0">
              <a:latin typeface="Palatino Linotype" panose="02040502050505030304" pitchFamily="18" charset="0"/>
            </a:endParaRPr>
          </a:p>
        </p:txBody>
      </p:sp>
      <p:sp>
        <p:nvSpPr>
          <p:cNvPr id="442" name="Google Shape;405;p29">
            <a:extLst>
              <a:ext uri="{FF2B5EF4-FFF2-40B4-BE49-F238E27FC236}">
                <a16:creationId xmlns:a16="http://schemas.microsoft.com/office/drawing/2014/main" id="{E86BB66C-D15C-D016-1E82-34AE9406FADB}"/>
              </a:ext>
            </a:extLst>
          </p:cNvPr>
          <p:cNvSpPr/>
          <p:nvPr/>
        </p:nvSpPr>
        <p:spPr>
          <a:xfrm>
            <a:off x="1020860" y="994059"/>
            <a:ext cx="318068" cy="3148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443" name="Google Shape;405;p29">
            <a:extLst>
              <a:ext uri="{FF2B5EF4-FFF2-40B4-BE49-F238E27FC236}">
                <a16:creationId xmlns:a16="http://schemas.microsoft.com/office/drawing/2014/main" id="{6B05B46F-5211-001A-3515-F5BF7E11E4A8}"/>
              </a:ext>
            </a:extLst>
          </p:cNvPr>
          <p:cNvSpPr/>
          <p:nvPr/>
        </p:nvSpPr>
        <p:spPr>
          <a:xfrm>
            <a:off x="1020860" y="1495742"/>
            <a:ext cx="318068" cy="3148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grpSp>
        <p:nvGrpSpPr>
          <p:cNvPr id="31" name="Google Shape;3156;p42">
            <a:extLst>
              <a:ext uri="{FF2B5EF4-FFF2-40B4-BE49-F238E27FC236}">
                <a16:creationId xmlns:a16="http://schemas.microsoft.com/office/drawing/2014/main" id="{9533EC6C-6F88-5EDD-8E5E-194BDD2BADEF}"/>
              </a:ext>
            </a:extLst>
          </p:cNvPr>
          <p:cNvGrpSpPr/>
          <p:nvPr/>
        </p:nvGrpSpPr>
        <p:grpSpPr>
          <a:xfrm>
            <a:off x="4758298" y="2898117"/>
            <a:ext cx="2998266" cy="1968314"/>
            <a:chOff x="238125" y="732525"/>
            <a:chExt cx="7130500" cy="4241425"/>
          </a:xfrm>
          <a:solidFill>
            <a:schemeClr val="bg2"/>
          </a:solidFill>
        </p:grpSpPr>
        <p:sp>
          <p:nvSpPr>
            <p:cNvPr id="32" name="Google Shape;3157;p42">
              <a:extLst>
                <a:ext uri="{FF2B5EF4-FFF2-40B4-BE49-F238E27FC236}">
                  <a16:creationId xmlns:a16="http://schemas.microsoft.com/office/drawing/2014/main" id="{57A41748-C0F3-5F0C-0F42-16683EB253DE}"/>
                </a:ext>
              </a:extLst>
            </p:cNvPr>
            <p:cNvSpPr/>
            <p:nvPr/>
          </p:nvSpPr>
          <p:spPr>
            <a:xfrm>
              <a:off x="3175800" y="1003350"/>
              <a:ext cx="3741725" cy="3331975"/>
            </a:xfrm>
            <a:custGeom>
              <a:avLst/>
              <a:gdLst/>
              <a:ahLst/>
              <a:cxnLst/>
              <a:rect l="l" t="t" r="r" b="b"/>
              <a:pathLst>
                <a:path w="149669" h="133279" extrusionOk="0">
                  <a:moveTo>
                    <a:pt x="81445" y="1"/>
                  </a:moveTo>
                  <a:lnTo>
                    <a:pt x="79450" y="1466"/>
                  </a:lnTo>
                  <a:lnTo>
                    <a:pt x="78288" y="3145"/>
                  </a:lnTo>
                  <a:lnTo>
                    <a:pt x="77341" y="834"/>
                  </a:lnTo>
                  <a:lnTo>
                    <a:pt x="75131" y="834"/>
                  </a:lnTo>
                  <a:lnTo>
                    <a:pt x="73868" y="2413"/>
                  </a:lnTo>
                  <a:lnTo>
                    <a:pt x="73161" y="4888"/>
                  </a:lnTo>
                  <a:lnTo>
                    <a:pt x="69891" y="7325"/>
                  </a:lnTo>
                  <a:lnTo>
                    <a:pt x="68313" y="10330"/>
                  </a:lnTo>
                  <a:lnTo>
                    <a:pt x="69474" y="11466"/>
                  </a:lnTo>
                  <a:lnTo>
                    <a:pt x="66318" y="13247"/>
                  </a:lnTo>
                  <a:lnTo>
                    <a:pt x="67782" y="14825"/>
                  </a:lnTo>
                  <a:lnTo>
                    <a:pt x="69790" y="15873"/>
                  </a:lnTo>
                  <a:lnTo>
                    <a:pt x="68729" y="16504"/>
                  </a:lnTo>
                  <a:lnTo>
                    <a:pt x="65888" y="14812"/>
                  </a:lnTo>
                  <a:lnTo>
                    <a:pt x="65257" y="16605"/>
                  </a:lnTo>
                  <a:lnTo>
                    <a:pt x="63994" y="17439"/>
                  </a:lnTo>
                  <a:lnTo>
                    <a:pt x="65358" y="21644"/>
                  </a:lnTo>
                  <a:lnTo>
                    <a:pt x="67050" y="21959"/>
                  </a:lnTo>
                  <a:lnTo>
                    <a:pt x="68199" y="22906"/>
                  </a:lnTo>
                  <a:cubicBezTo>
                    <a:pt x="67252" y="23336"/>
                    <a:pt x="65674" y="23651"/>
                    <a:pt x="65674" y="23651"/>
                  </a:cubicBezTo>
                  <a:lnTo>
                    <a:pt x="66419" y="25230"/>
                  </a:lnTo>
                  <a:lnTo>
                    <a:pt x="65358" y="26593"/>
                  </a:lnTo>
                  <a:lnTo>
                    <a:pt x="63577" y="25962"/>
                  </a:lnTo>
                  <a:lnTo>
                    <a:pt x="64625" y="23967"/>
                  </a:lnTo>
                  <a:lnTo>
                    <a:pt x="63262" y="20394"/>
                  </a:lnTo>
                  <a:lnTo>
                    <a:pt x="62214" y="17439"/>
                  </a:lnTo>
                  <a:lnTo>
                    <a:pt x="61368" y="15343"/>
                  </a:lnTo>
                  <a:lnTo>
                    <a:pt x="59688" y="14711"/>
                  </a:lnTo>
                  <a:lnTo>
                    <a:pt x="58842" y="18386"/>
                  </a:lnTo>
                  <a:lnTo>
                    <a:pt x="58792" y="21012"/>
                  </a:lnTo>
                  <a:lnTo>
                    <a:pt x="60951" y="22906"/>
                  </a:lnTo>
                  <a:lnTo>
                    <a:pt x="60951" y="24485"/>
                  </a:lnTo>
                  <a:lnTo>
                    <a:pt x="58009" y="23020"/>
                  </a:lnTo>
                  <a:lnTo>
                    <a:pt x="55319" y="22389"/>
                  </a:lnTo>
                  <a:lnTo>
                    <a:pt x="54978" y="23437"/>
                  </a:lnTo>
                  <a:lnTo>
                    <a:pt x="55547" y="24598"/>
                  </a:lnTo>
                  <a:lnTo>
                    <a:pt x="52516" y="25230"/>
                  </a:lnTo>
                  <a:lnTo>
                    <a:pt x="48526" y="27326"/>
                  </a:lnTo>
                  <a:lnTo>
                    <a:pt x="46632" y="29535"/>
                  </a:lnTo>
                  <a:lnTo>
                    <a:pt x="46114" y="26909"/>
                  </a:lnTo>
                  <a:lnTo>
                    <a:pt x="44852" y="26391"/>
                  </a:lnTo>
                  <a:lnTo>
                    <a:pt x="44536" y="29119"/>
                  </a:lnTo>
                  <a:lnTo>
                    <a:pt x="42326" y="30381"/>
                  </a:lnTo>
                  <a:lnTo>
                    <a:pt x="43488" y="32162"/>
                  </a:lnTo>
                  <a:lnTo>
                    <a:pt x="41379" y="32061"/>
                  </a:lnTo>
                  <a:lnTo>
                    <a:pt x="40647" y="33223"/>
                  </a:lnTo>
                  <a:lnTo>
                    <a:pt x="39169" y="30381"/>
                  </a:lnTo>
                  <a:lnTo>
                    <a:pt x="37490" y="29119"/>
                  </a:lnTo>
                  <a:lnTo>
                    <a:pt x="37490" y="29119"/>
                  </a:lnTo>
                  <a:lnTo>
                    <a:pt x="40748" y="29750"/>
                  </a:lnTo>
                  <a:lnTo>
                    <a:pt x="42225" y="28803"/>
                  </a:lnTo>
                  <a:lnTo>
                    <a:pt x="41379" y="26593"/>
                  </a:lnTo>
                  <a:lnTo>
                    <a:pt x="37806" y="24699"/>
                  </a:lnTo>
                  <a:lnTo>
                    <a:pt x="35078" y="23538"/>
                  </a:lnTo>
                  <a:lnTo>
                    <a:pt x="32654" y="22906"/>
                  </a:lnTo>
                  <a:lnTo>
                    <a:pt x="29181" y="24068"/>
                  </a:lnTo>
                  <a:lnTo>
                    <a:pt x="25292" y="28172"/>
                  </a:lnTo>
                  <a:lnTo>
                    <a:pt x="22767" y="31745"/>
                  </a:lnTo>
                  <a:lnTo>
                    <a:pt x="21403" y="34586"/>
                  </a:lnTo>
                  <a:lnTo>
                    <a:pt x="18878" y="37112"/>
                  </a:lnTo>
                  <a:lnTo>
                    <a:pt x="18082" y="38892"/>
                  </a:lnTo>
                  <a:lnTo>
                    <a:pt x="19130" y="42680"/>
                  </a:lnTo>
                  <a:lnTo>
                    <a:pt x="20923" y="42364"/>
                  </a:lnTo>
                  <a:lnTo>
                    <a:pt x="22186" y="40786"/>
                  </a:lnTo>
                  <a:lnTo>
                    <a:pt x="23651" y="43311"/>
                  </a:lnTo>
                  <a:lnTo>
                    <a:pt x="23449" y="44776"/>
                  </a:lnTo>
                  <a:lnTo>
                    <a:pt x="26441" y="45092"/>
                  </a:lnTo>
                  <a:cubicBezTo>
                    <a:pt x="26441" y="45092"/>
                    <a:pt x="28058" y="42882"/>
                    <a:pt x="28058" y="42566"/>
                  </a:cubicBezTo>
                  <a:cubicBezTo>
                    <a:pt x="28058" y="42251"/>
                    <a:pt x="28487" y="40256"/>
                    <a:pt x="28487" y="40256"/>
                  </a:cubicBezTo>
                  <a:lnTo>
                    <a:pt x="26909" y="37932"/>
                  </a:lnTo>
                  <a:lnTo>
                    <a:pt x="27111" y="35622"/>
                  </a:lnTo>
                  <a:lnTo>
                    <a:pt x="28904" y="34157"/>
                  </a:lnTo>
                  <a:lnTo>
                    <a:pt x="29535" y="32364"/>
                  </a:lnTo>
                  <a:lnTo>
                    <a:pt x="30899" y="31202"/>
                  </a:lnTo>
                  <a:lnTo>
                    <a:pt x="32376" y="32263"/>
                  </a:lnTo>
                  <a:lnTo>
                    <a:pt x="29535" y="35836"/>
                  </a:lnTo>
                  <a:lnTo>
                    <a:pt x="30684" y="39309"/>
                  </a:lnTo>
                  <a:lnTo>
                    <a:pt x="32477" y="39523"/>
                  </a:lnTo>
                  <a:lnTo>
                    <a:pt x="35002" y="38778"/>
                  </a:lnTo>
                  <a:lnTo>
                    <a:pt x="36467" y="39725"/>
                  </a:lnTo>
                  <a:lnTo>
                    <a:pt x="34257" y="41089"/>
                  </a:lnTo>
                  <a:lnTo>
                    <a:pt x="31416" y="41203"/>
                  </a:lnTo>
                  <a:lnTo>
                    <a:pt x="31101" y="42983"/>
                  </a:lnTo>
                  <a:lnTo>
                    <a:pt x="29952" y="44360"/>
                  </a:lnTo>
                  <a:lnTo>
                    <a:pt x="29219" y="46822"/>
                  </a:lnTo>
                  <a:lnTo>
                    <a:pt x="25532" y="47504"/>
                  </a:lnTo>
                  <a:lnTo>
                    <a:pt x="21555" y="47504"/>
                  </a:lnTo>
                  <a:lnTo>
                    <a:pt x="22287" y="45092"/>
                  </a:lnTo>
                  <a:lnTo>
                    <a:pt x="21239" y="43880"/>
                  </a:lnTo>
                  <a:lnTo>
                    <a:pt x="19976" y="45382"/>
                  </a:lnTo>
                  <a:lnTo>
                    <a:pt x="19762" y="48072"/>
                  </a:lnTo>
                  <a:lnTo>
                    <a:pt x="17022" y="49208"/>
                  </a:lnTo>
                  <a:lnTo>
                    <a:pt x="16075" y="52618"/>
                  </a:lnTo>
                  <a:lnTo>
                    <a:pt x="14294" y="54448"/>
                  </a:lnTo>
                  <a:lnTo>
                    <a:pt x="12716" y="54448"/>
                  </a:lnTo>
                  <a:lnTo>
                    <a:pt x="10822" y="54764"/>
                  </a:lnTo>
                  <a:lnTo>
                    <a:pt x="12501" y="55648"/>
                  </a:lnTo>
                  <a:lnTo>
                    <a:pt x="13448" y="57681"/>
                  </a:lnTo>
                  <a:lnTo>
                    <a:pt x="11971" y="59209"/>
                  </a:lnTo>
                  <a:lnTo>
                    <a:pt x="8460" y="58780"/>
                  </a:lnTo>
                  <a:lnTo>
                    <a:pt x="6087" y="60017"/>
                  </a:lnTo>
                  <a:lnTo>
                    <a:pt x="6087" y="65484"/>
                  </a:lnTo>
                  <a:lnTo>
                    <a:pt x="8612" y="66217"/>
                  </a:lnTo>
                  <a:lnTo>
                    <a:pt x="9723" y="67164"/>
                  </a:lnTo>
                  <a:lnTo>
                    <a:pt x="11150" y="66318"/>
                  </a:lnTo>
                  <a:lnTo>
                    <a:pt x="13233" y="66431"/>
                  </a:lnTo>
                  <a:lnTo>
                    <a:pt x="15115" y="63691"/>
                  </a:lnTo>
                  <a:lnTo>
                    <a:pt x="16176" y="61797"/>
                  </a:lnTo>
                  <a:lnTo>
                    <a:pt x="17123" y="61381"/>
                  </a:lnTo>
                  <a:lnTo>
                    <a:pt x="17438" y="59600"/>
                  </a:lnTo>
                  <a:lnTo>
                    <a:pt x="19850" y="60232"/>
                  </a:lnTo>
                  <a:lnTo>
                    <a:pt x="21226" y="59487"/>
                  </a:lnTo>
                  <a:lnTo>
                    <a:pt x="22805" y="59487"/>
                  </a:lnTo>
                  <a:lnTo>
                    <a:pt x="24699" y="61595"/>
                  </a:lnTo>
                  <a:lnTo>
                    <a:pt x="26113" y="62909"/>
                  </a:lnTo>
                  <a:lnTo>
                    <a:pt x="26896" y="64222"/>
                  </a:lnTo>
                  <a:lnTo>
                    <a:pt x="26896" y="65484"/>
                  </a:lnTo>
                  <a:lnTo>
                    <a:pt x="28159" y="64752"/>
                  </a:lnTo>
                  <a:lnTo>
                    <a:pt x="28159" y="62959"/>
                  </a:lnTo>
                  <a:lnTo>
                    <a:pt x="29421" y="63376"/>
                  </a:lnTo>
                  <a:lnTo>
                    <a:pt x="29787" y="62542"/>
                  </a:lnTo>
                  <a:lnTo>
                    <a:pt x="27035" y="60964"/>
                  </a:lnTo>
                  <a:lnTo>
                    <a:pt x="24661" y="58653"/>
                  </a:lnTo>
                  <a:lnTo>
                    <a:pt x="25103" y="57075"/>
                  </a:lnTo>
                  <a:lnTo>
                    <a:pt x="27527" y="58754"/>
                  </a:lnTo>
                  <a:lnTo>
                    <a:pt x="30368" y="61595"/>
                  </a:lnTo>
                  <a:lnTo>
                    <a:pt x="31846" y="65383"/>
                  </a:lnTo>
                  <a:lnTo>
                    <a:pt x="33525" y="66671"/>
                  </a:lnTo>
                  <a:lnTo>
                    <a:pt x="34889" y="65383"/>
                  </a:lnTo>
                  <a:lnTo>
                    <a:pt x="33740" y="64020"/>
                  </a:lnTo>
                  <a:lnTo>
                    <a:pt x="35002" y="62643"/>
                  </a:lnTo>
                  <a:lnTo>
                    <a:pt x="36366" y="62441"/>
                  </a:lnTo>
                  <a:lnTo>
                    <a:pt x="37945" y="62126"/>
                  </a:lnTo>
                  <a:lnTo>
                    <a:pt x="37831" y="59701"/>
                  </a:lnTo>
                  <a:lnTo>
                    <a:pt x="39409" y="56343"/>
                  </a:lnTo>
                  <a:lnTo>
                    <a:pt x="41101" y="55913"/>
                  </a:lnTo>
                  <a:lnTo>
                    <a:pt x="41733" y="58237"/>
                  </a:lnTo>
                  <a:lnTo>
                    <a:pt x="43627" y="58237"/>
                  </a:lnTo>
                  <a:lnTo>
                    <a:pt x="43513" y="56759"/>
                  </a:lnTo>
                  <a:lnTo>
                    <a:pt x="45407" y="55547"/>
                  </a:lnTo>
                  <a:lnTo>
                    <a:pt x="44776" y="57466"/>
                  </a:lnTo>
                  <a:lnTo>
                    <a:pt x="47402" y="60168"/>
                  </a:lnTo>
                  <a:lnTo>
                    <a:pt x="49195" y="61507"/>
                  </a:lnTo>
                  <a:lnTo>
                    <a:pt x="45306" y="62340"/>
                  </a:lnTo>
                  <a:lnTo>
                    <a:pt x="42149" y="61494"/>
                  </a:lnTo>
                  <a:lnTo>
                    <a:pt x="39624" y="62126"/>
                  </a:lnTo>
                  <a:lnTo>
                    <a:pt x="38147" y="62972"/>
                  </a:lnTo>
                  <a:lnTo>
                    <a:pt x="37099" y="65497"/>
                  </a:lnTo>
                  <a:lnTo>
                    <a:pt x="38892" y="66671"/>
                  </a:lnTo>
                  <a:lnTo>
                    <a:pt x="41619" y="67366"/>
                  </a:lnTo>
                  <a:lnTo>
                    <a:pt x="44031" y="66002"/>
                  </a:lnTo>
                  <a:lnTo>
                    <a:pt x="44978" y="67366"/>
                  </a:lnTo>
                  <a:lnTo>
                    <a:pt x="44144" y="70523"/>
                  </a:lnTo>
                  <a:lnTo>
                    <a:pt x="41404" y="71785"/>
                  </a:lnTo>
                  <a:lnTo>
                    <a:pt x="38046" y="72316"/>
                  </a:lnTo>
                  <a:lnTo>
                    <a:pt x="32578" y="70737"/>
                  </a:lnTo>
                  <a:lnTo>
                    <a:pt x="30684" y="71053"/>
                  </a:lnTo>
                  <a:lnTo>
                    <a:pt x="29005" y="72518"/>
                  </a:lnTo>
                  <a:lnTo>
                    <a:pt x="26441" y="70422"/>
                  </a:lnTo>
                  <a:lnTo>
                    <a:pt x="23966" y="69891"/>
                  </a:lnTo>
                  <a:lnTo>
                    <a:pt x="23600" y="67139"/>
                  </a:lnTo>
                  <a:lnTo>
                    <a:pt x="22186" y="66823"/>
                  </a:lnTo>
                  <a:lnTo>
                    <a:pt x="20077" y="67164"/>
                  </a:lnTo>
                  <a:lnTo>
                    <a:pt x="15948" y="67139"/>
                  </a:lnTo>
                  <a:lnTo>
                    <a:pt x="11554" y="68742"/>
                  </a:lnTo>
                  <a:lnTo>
                    <a:pt x="10291" y="68111"/>
                  </a:lnTo>
                  <a:lnTo>
                    <a:pt x="8511" y="69891"/>
                  </a:lnTo>
                  <a:lnTo>
                    <a:pt x="6718" y="71785"/>
                  </a:lnTo>
                  <a:lnTo>
                    <a:pt x="6087" y="73793"/>
                  </a:lnTo>
                  <a:lnTo>
                    <a:pt x="3460" y="75687"/>
                  </a:lnTo>
                  <a:lnTo>
                    <a:pt x="1048" y="79564"/>
                  </a:lnTo>
                  <a:lnTo>
                    <a:pt x="0" y="82089"/>
                  </a:lnTo>
                  <a:lnTo>
                    <a:pt x="518" y="84501"/>
                  </a:lnTo>
                  <a:lnTo>
                    <a:pt x="0" y="87342"/>
                  </a:lnTo>
                  <a:lnTo>
                    <a:pt x="834" y="90814"/>
                  </a:lnTo>
                  <a:lnTo>
                    <a:pt x="3258" y="93340"/>
                  </a:lnTo>
                  <a:lnTo>
                    <a:pt x="5038" y="95234"/>
                  </a:lnTo>
                  <a:lnTo>
                    <a:pt x="8094" y="97027"/>
                  </a:lnTo>
                  <a:lnTo>
                    <a:pt x="10822" y="96711"/>
                  </a:lnTo>
                  <a:lnTo>
                    <a:pt x="13347" y="96711"/>
                  </a:lnTo>
                  <a:lnTo>
                    <a:pt x="16075" y="95335"/>
                  </a:lnTo>
                  <a:lnTo>
                    <a:pt x="18398" y="95600"/>
                  </a:lnTo>
                  <a:lnTo>
                    <a:pt x="19345" y="97203"/>
                  </a:lnTo>
                  <a:lnTo>
                    <a:pt x="22186" y="97052"/>
                  </a:lnTo>
                  <a:lnTo>
                    <a:pt x="23335" y="98921"/>
                  </a:lnTo>
                  <a:lnTo>
                    <a:pt x="22918" y="103012"/>
                  </a:lnTo>
                  <a:lnTo>
                    <a:pt x="25040" y="106169"/>
                  </a:lnTo>
                  <a:lnTo>
                    <a:pt x="25646" y="109325"/>
                  </a:lnTo>
                  <a:lnTo>
                    <a:pt x="25646" y="112166"/>
                  </a:lnTo>
                  <a:lnTo>
                    <a:pt x="23752" y="114793"/>
                  </a:lnTo>
                  <a:lnTo>
                    <a:pt x="23752" y="117205"/>
                  </a:lnTo>
                  <a:lnTo>
                    <a:pt x="25646" y="119945"/>
                  </a:lnTo>
                  <a:lnTo>
                    <a:pt x="25646" y="123505"/>
                  </a:lnTo>
                  <a:lnTo>
                    <a:pt x="27641" y="126132"/>
                  </a:lnTo>
                  <a:lnTo>
                    <a:pt x="28752" y="128228"/>
                  </a:lnTo>
                  <a:lnTo>
                    <a:pt x="29143" y="130539"/>
                  </a:lnTo>
                  <a:lnTo>
                    <a:pt x="30899" y="133279"/>
                  </a:lnTo>
                  <a:lnTo>
                    <a:pt x="35419" y="133279"/>
                  </a:lnTo>
                  <a:lnTo>
                    <a:pt x="37945" y="131385"/>
                  </a:lnTo>
                  <a:lnTo>
                    <a:pt x="39624" y="129541"/>
                  </a:lnTo>
                  <a:lnTo>
                    <a:pt x="42149" y="126675"/>
                  </a:lnTo>
                  <a:lnTo>
                    <a:pt x="42781" y="123808"/>
                  </a:lnTo>
                  <a:lnTo>
                    <a:pt x="44258" y="123808"/>
                  </a:lnTo>
                  <a:lnTo>
                    <a:pt x="44574" y="119705"/>
                  </a:lnTo>
                  <a:lnTo>
                    <a:pt x="44574" y="118442"/>
                  </a:lnTo>
                  <a:lnTo>
                    <a:pt x="48678" y="115285"/>
                  </a:lnTo>
                  <a:lnTo>
                    <a:pt x="50256" y="112874"/>
                  </a:lnTo>
                  <a:lnTo>
                    <a:pt x="50256" y="110260"/>
                  </a:lnTo>
                  <a:lnTo>
                    <a:pt x="49410" y="108265"/>
                  </a:lnTo>
                  <a:lnTo>
                    <a:pt x="49460" y="105954"/>
                  </a:lnTo>
                  <a:lnTo>
                    <a:pt x="48905" y="104477"/>
                  </a:lnTo>
                  <a:lnTo>
                    <a:pt x="51683" y="101951"/>
                  </a:lnTo>
                  <a:lnTo>
                    <a:pt x="54334" y="99009"/>
                  </a:lnTo>
                  <a:lnTo>
                    <a:pt x="57592" y="97014"/>
                  </a:lnTo>
                  <a:cubicBezTo>
                    <a:pt x="57592" y="97014"/>
                    <a:pt x="59070" y="94388"/>
                    <a:pt x="59070" y="93958"/>
                  </a:cubicBezTo>
                  <a:cubicBezTo>
                    <a:pt x="59070" y="93542"/>
                    <a:pt x="59916" y="91433"/>
                    <a:pt x="59916" y="91433"/>
                  </a:cubicBezTo>
                  <a:lnTo>
                    <a:pt x="59398" y="89754"/>
                  </a:lnTo>
                  <a:lnTo>
                    <a:pt x="57921" y="90498"/>
                  </a:lnTo>
                  <a:lnTo>
                    <a:pt x="54132" y="91016"/>
                  </a:lnTo>
                  <a:lnTo>
                    <a:pt x="52870" y="91648"/>
                  </a:lnTo>
                  <a:lnTo>
                    <a:pt x="52238" y="89754"/>
                  </a:lnTo>
                  <a:lnTo>
                    <a:pt x="51721" y="88604"/>
                  </a:lnTo>
                  <a:lnTo>
                    <a:pt x="49612" y="86597"/>
                  </a:lnTo>
                  <a:lnTo>
                    <a:pt x="48248" y="85650"/>
                  </a:lnTo>
                  <a:lnTo>
                    <a:pt x="46139" y="80826"/>
                  </a:lnTo>
                  <a:lnTo>
                    <a:pt x="45306" y="79665"/>
                  </a:lnTo>
                  <a:lnTo>
                    <a:pt x="44258" y="76823"/>
                  </a:lnTo>
                  <a:lnTo>
                    <a:pt x="43513" y="75561"/>
                  </a:lnTo>
                  <a:lnTo>
                    <a:pt x="44675" y="75144"/>
                  </a:lnTo>
                  <a:lnTo>
                    <a:pt x="47200" y="78617"/>
                  </a:lnTo>
                  <a:lnTo>
                    <a:pt x="48665" y="80927"/>
                  </a:lnTo>
                  <a:lnTo>
                    <a:pt x="49511" y="83339"/>
                  </a:lnTo>
                  <a:lnTo>
                    <a:pt x="51506" y="84917"/>
                  </a:lnTo>
                  <a:lnTo>
                    <a:pt x="52769" y="87973"/>
                  </a:lnTo>
                  <a:lnTo>
                    <a:pt x="53299" y="89438"/>
                  </a:lnTo>
                  <a:lnTo>
                    <a:pt x="56771" y="87859"/>
                  </a:lnTo>
                  <a:lnTo>
                    <a:pt x="60560" y="87026"/>
                  </a:lnTo>
                  <a:lnTo>
                    <a:pt x="64449" y="85018"/>
                  </a:lnTo>
                  <a:lnTo>
                    <a:pt x="65585" y="82922"/>
                  </a:lnTo>
                  <a:lnTo>
                    <a:pt x="66431" y="80814"/>
                  </a:lnTo>
                  <a:lnTo>
                    <a:pt x="64853" y="79235"/>
                  </a:lnTo>
                  <a:lnTo>
                    <a:pt x="63476" y="77771"/>
                  </a:lnTo>
                  <a:lnTo>
                    <a:pt x="61065" y="78503"/>
                  </a:lnTo>
                  <a:lnTo>
                    <a:pt x="58956" y="78604"/>
                  </a:lnTo>
                  <a:lnTo>
                    <a:pt x="57693" y="76293"/>
                  </a:lnTo>
                  <a:lnTo>
                    <a:pt x="55799" y="74740"/>
                  </a:lnTo>
                  <a:lnTo>
                    <a:pt x="56746" y="73149"/>
                  </a:lnTo>
                  <a:lnTo>
                    <a:pt x="59587" y="75460"/>
                  </a:lnTo>
                  <a:lnTo>
                    <a:pt x="61696" y="76609"/>
                  </a:lnTo>
                  <a:lnTo>
                    <a:pt x="63476" y="76722"/>
                  </a:lnTo>
                  <a:lnTo>
                    <a:pt x="65269" y="77669"/>
                  </a:lnTo>
                  <a:lnTo>
                    <a:pt x="67997" y="78086"/>
                  </a:lnTo>
                  <a:lnTo>
                    <a:pt x="71368" y="77669"/>
                  </a:lnTo>
                  <a:lnTo>
                    <a:pt x="73995" y="79564"/>
                  </a:lnTo>
                  <a:lnTo>
                    <a:pt x="75358" y="81874"/>
                  </a:lnTo>
                  <a:lnTo>
                    <a:pt x="76621" y="82076"/>
                  </a:lnTo>
                  <a:lnTo>
                    <a:pt x="77884" y="80612"/>
                  </a:lnTo>
                  <a:lnTo>
                    <a:pt x="78515" y="83137"/>
                  </a:lnTo>
                  <a:lnTo>
                    <a:pt x="79147" y="85864"/>
                  </a:lnTo>
                  <a:lnTo>
                    <a:pt x="80510" y="88806"/>
                  </a:lnTo>
                  <a:lnTo>
                    <a:pt x="81988" y="92178"/>
                  </a:lnTo>
                  <a:lnTo>
                    <a:pt x="82505" y="94072"/>
                  </a:lnTo>
                  <a:lnTo>
                    <a:pt x="84298" y="91231"/>
                  </a:lnTo>
                  <a:lnTo>
                    <a:pt x="84298" y="88188"/>
                  </a:lnTo>
                  <a:lnTo>
                    <a:pt x="85245" y="86609"/>
                  </a:lnTo>
                  <a:lnTo>
                    <a:pt x="87291" y="84816"/>
                  </a:lnTo>
                  <a:lnTo>
                    <a:pt x="90322" y="82089"/>
                  </a:lnTo>
                  <a:lnTo>
                    <a:pt x="91622" y="80296"/>
                  </a:lnTo>
                  <a:lnTo>
                    <a:pt x="94375" y="79665"/>
                  </a:lnTo>
                  <a:lnTo>
                    <a:pt x="95120" y="82720"/>
                  </a:lnTo>
                  <a:lnTo>
                    <a:pt x="96913" y="83554"/>
                  </a:lnTo>
                  <a:lnTo>
                    <a:pt x="96913" y="86925"/>
                  </a:lnTo>
                  <a:lnTo>
                    <a:pt x="98857" y="85763"/>
                  </a:lnTo>
                  <a:lnTo>
                    <a:pt x="100701" y="89652"/>
                  </a:lnTo>
                  <a:lnTo>
                    <a:pt x="100701" y="93857"/>
                  </a:lnTo>
                  <a:lnTo>
                    <a:pt x="102696" y="94905"/>
                  </a:lnTo>
                  <a:lnTo>
                    <a:pt x="103694" y="97014"/>
                  </a:lnTo>
                  <a:lnTo>
                    <a:pt x="105133" y="98908"/>
                  </a:lnTo>
                  <a:lnTo>
                    <a:pt x="107179" y="99741"/>
                  </a:lnTo>
                  <a:lnTo>
                    <a:pt x="107179" y="99741"/>
                  </a:lnTo>
                  <a:lnTo>
                    <a:pt x="106560" y="97746"/>
                  </a:lnTo>
                  <a:lnTo>
                    <a:pt x="106257" y="96067"/>
                  </a:lnTo>
                  <a:lnTo>
                    <a:pt x="104577" y="94804"/>
                  </a:lnTo>
                  <a:lnTo>
                    <a:pt x="103428" y="93226"/>
                  </a:lnTo>
                  <a:lnTo>
                    <a:pt x="102797" y="91761"/>
                  </a:lnTo>
                  <a:lnTo>
                    <a:pt x="103113" y="89551"/>
                  </a:lnTo>
                  <a:lnTo>
                    <a:pt x="103845" y="88604"/>
                  </a:lnTo>
                  <a:lnTo>
                    <a:pt x="105537" y="90183"/>
                  </a:lnTo>
                  <a:lnTo>
                    <a:pt x="107217" y="91963"/>
                  </a:lnTo>
                  <a:lnTo>
                    <a:pt x="108050" y="92393"/>
                  </a:lnTo>
                  <a:cubicBezTo>
                    <a:pt x="108050" y="92393"/>
                    <a:pt x="110146" y="90814"/>
                    <a:pt x="110146" y="90498"/>
                  </a:cubicBezTo>
                  <a:lnTo>
                    <a:pt x="110146" y="86925"/>
                  </a:lnTo>
                  <a:lnTo>
                    <a:pt x="108252" y="85132"/>
                  </a:lnTo>
                  <a:lnTo>
                    <a:pt x="107469" y="83554"/>
                  </a:lnTo>
                  <a:cubicBezTo>
                    <a:pt x="107469" y="83554"/>
                    <a:pt x="107747" y="81975"/>
                    <a:pt x="108063" y="81773"/>
                  </a:cubicBezTo>
                  <a:cubicBezTo>
                    <a:pt x="108378" y="81559"/>
                    <a:pt x="110209" y="80927"/>
                    <a:pt x="110209" y="80927"/>
                  </a:cubicBezTo>
                  <a:lnTo>
                    <a:pt x="110752" y="82190"/>
                  </a:lnTo>
                  <a:lnTo>
                    <a:pt x="112646" y="80826"/>
                  </a:lnTo>
                  <a:lnTo>
                    <a:pt x="116434" y="78932"/>
                  </a:lnTo>
                  <a:lnTo>
                    <a:pt x="118177" y="75775"/>
                  </a:lnTo>
                  <a:lnTo>
                    <a:pt x="118960" y="73566"/>
                  </a:lnTo>
                  <a:lnTo>
                    <a:pt x="118960" y="69891"/>
                  </a:lnTo>
                  <a:lnTo>
                    <a:pt x="117520" y="66949"/>
                  </a:lnTo>
                  <a:lnTo>
                    <a:pt x="116093" y="65169"/>
                  </a:lnTo>
                  <a:lnTo>
                    <a:pt x="118278" y="63691"/>
                  </a:lnTo>
                  <a:lnTo>
                    <a:pt x="118947" y="63174"/>
                  </a:lnTo>
                  <a:lnTo>
                    <a:pt x="117280" y="62643"/>
                  </a:lnTo>
                  <a:lnTo>
                    <a:pt x="115816" y="63174"/>
                  </a:lnTo>
                  <a:lnTo>
                    <a:pt x="114868" y="62113"/>
                  </a:lnTo>
                  <a:lnTo>
                    <a:pt x="114237" y="61280"/>
                  </a:lnTo>
                  <a:lnTo>
                    <a:pt x="116030" y="60219"/>
                  </a:lnTo>
                  <a:lnTo>
                    <a:pt x="116876" y="58540"/>
                  </a:lnTo>
                  <a:lnTo>
                    <a:pt x="117924" y="59070"/>
                  </a:lnTo>
                  <a:lnTo>
                    <a:pt x="117394" y="60964"/>
                  </a:lnTo>
                  <a:lnTo>
                    <a:pt x="117394" y="60964"/>
                  </a:lnTo>
                  <a:lnTo>
                    <a:pt x="119086" y="60118"/>
                  </a:lnTo>
                  <a:lnTo>
                    <a:pt x="120235" y="61065"/>
                  </a:lnTo>
                  <a:lnTo>
                    <a:pt x="121182" y="62744"/>
                  </a:lnTo>
                  <a:lnTo>
                    <a:pt x="122129" y="63906"/>
                  </a:lnTo>
                  <a:lnTo>
                    <a:pt x="122129" y="65484"/>
                  </a:lnTo>
                  <a:lnTo>
                    <a:pt x="122975" y="66318"/>
                  </a:lnTo>
                  <a:lnTo>
                    <a:pt x="124806" y="64853"/>
                  </a:lnTo>
                  <a:lnTo>
                    <a:pt x="124263" y="62542"/>
                  </a:lnTo>
                  <a:lnTo>
                    <a:pt x="122621" y="60850"/>
                  </a:lnTo>
                  <a:lnTo>
                    <a:pt x="122116" y="59802"/>
                  </a:lnTo>
                  <a:lnTo>
                    <a:pt x="123594" y="58540"/>
                  </a:lnTo>
                  <a:lnTo>
                    <a:pt x="123707" y="55699"/>
                  </a:lnTo>
                  <a:lnTo>
                    <a:pt x="124970" y="54651"/>
                  </a:lnTo>
                  <a:lnTo>
                    <a:pt x="126233" y="55383"/>
                  </a:lnTo>
                  <a:lnTo>
                    <a:pt x="128127" y="52125"/>
                  </a:lnTo>
                  <a:lnTo>
                    <a:pt x="129705" y="47289"/>
                  </a:lnTo>
                  <a:lnTo>
                    <a:pt x="128544" y="44031"/>
                  </a:lnTo>
                  <a:lnTo>
                    <a:pt x="127811" y="41102"/>
                  </a:lnTo>
                  <a:lnTo>
                    <a:pt x="126132" y="39523"/>
                  </a:lnTo>
                  <a:lnTo>
                    <a:pt x="123922" y="38892"/>
                  </a:lnTo>
                  <a:lnTo>
                    <a:pt x="122558" y="38362"/>
                  </a:lnTo>
                  <a:lnTo>
                    <a:pt x="121498" y="37516"/>
                  </a:lnTo>
                  <a:lnTo>
                    <a:pt x="123606" y="33311"/>
                  </a:lnTo>
                  <a:lnTo>
                    <a:pt x="124440" y="30533"/>
                  </a:lnTo>
                  <a:lnTo>
                    <a:pt x="126650" y="29220"/>
                  </a:lnTo>
                  <a:lnTo>
                    <a:pt x="130021" y="29220"/>
                  </a:lnTo>
                  <a:lnTo>
                    <a:pt x="132332" y="28588"/>
                  </a:lnTo>
                  <a:lnTo>
                    <a:pt x="132231" y="28588"/>
                  </a:lnTo>
                  <a:lnTo>
                    <a:pt x="132231" y="23222"/>
                  </a:lnTo>
                  <a:lnTo>
                    <a:pt x="135072" y="21959"/>
                  </a:lnTo>
                  <a:lnTo>
                    <a:pt x="135804" y="23853"/>
                  </a:lnTo>
                  <a:lnTo>
                    <a:pt x="136650" y="21959"/>
                  </a:lnTo>
                  <a:lnTo>
                    <a:pt x="136650" y="20065"/>
                  </a:lnTo>
                  <a:lnTo>
                    <a:pt x="138115" y="20899"/>
                  </a:lnTo>
                  <a:lnTo>
                    <a:pt x="137433" y="24788"/>
                  </a:lnTo>
                  <a:lnTo>
                    <a:pt x="136006" y="30571"/>
                  </a:lnTo>
                  <a:lnTo>
                    <a:pt x="136006" y="33942"/>
                  </a:lnTo>
                  <a:lnTo>
                    <a:pt x="139428" y="38677"/>
                  </a:lnTo>
                  <a:lnTo>
                    <a:pt x="140426" y="42049"/>
                  </a:lnTo>
                  <a:lnTo>
                    <a:pt x="140426" y="43412"/>
                  </a:lnTo>
                  <a:lnTo>
                    <a:pt x="141688" y="42364"/>
                  </a:lnTo>
                  <a:lnTo>
                    <a:pt x="141688" y="38993"/>
                  </a:lnTo>
                  <a:lnTo>
                    <a:pt x="143166" y="35622"/>
                  </a:lnTo>
                  <a:lnTo>
                    <a:pt x="142370" y="32894"/>
                  </a:lnTo>
                  <a:lnTo>
                    <a:pt x="142244" y="31316"/>
                  </a:lnTo>
                  <a:lnTo>
                    <a:pt x="141966" y="29220"/>
                  </a:lnTo>
                  <a:lnTo>
                    <a:pt x="140085" y="27742"/>
                  </a:lnTo>
                  <a:lnTo>
                    <a:pt x="139782" y="24800"/>
                  </a:lnTo>
                  <a:lnTo>
                    <a:pt x="142522" y="23020"/>
                  </a:lnTo>
                  <a:lnTo>
                    <a:pt x="144832" y="23336"/>
                  </a:lnTo>
                  <a:lnTo>
                    <a:pt x="144832" y="20697"/>
                  </a:lnTo>
                  <a:lnTo>
                    <a:pt x="145881" y="18967"/>
                  </a:lnTo>
                  <a:lnTo>
                    <a:pt x="148090" y="17855"/>
                  </a:lnTo>
                  <a:lnTo>
                    <a:pt x="148936" y="17855"/>
                  </a:lnTo>
                  <a:lnTo>
                    <a:pt x="147573" y="14067"/>
                  </a:lnTo>
                  <a:lnTo>
                    <a:pt x="144315" y="12868"/>
                  </a:lnTo>
                  <a:lnTo>
                    <a:pt x="144832" y="10784"/>
                  </a:lnTo>
                  <a:lnTo>
                    <a:pt x="144517" y="8751"/>
                  </a:lnTo>
                  <a:lnTo>
                    <a:pt x="144315" y="7577"/>
                  </a:lnTo>
                  <a:lnTo>
                    <a:pt x="146310" y="8613"/>
                  </a:lnTo>
                  <a:lnTo>
                    <a:pt x="147674" y="7565"/>
                  </a:lnTo>
                  <a:lnTo>
                    <a:pt x="148936" y="8398"/>
                  </a:lnTo>
                  <a:lnTo>
                    <a:pt x="149669" y="6188"/>
                  </a:lnTo>
                  <a:lnTo>
                    <a:pt x="148406" y="4509"/>
                  </a:lnTo>
                  <a:lnTo>
                    <a:pt x="147775" y="2084"/>
                  </a:lnTo>
                  <a:lnTo>
                    <a:pt x="144201" y="1567"/>
                  </a:lnTo>
                  <a:lnTo>
                    <a:pt x="144201" y="3031"/>
                  </a:lnTo>
                  <a:lnTo>
                    <a:pt x="142623" y="2981"/>
                  </a:lnTo>
                  <a:lnTo>
                    <a:pt x="141890" y="2084"/>
                  </a:lnTo>
                  <a:lnTo>
                    <a:pt x="134440" y="2084"/>
                  </a:lnTo>
                  <a:lnTo>
                    <a:pt x="131069" y="2400"/>
                  </a:lnTo>
                  <a:lnTo>
                    <a:pt x="133493" y="4774"/>
                  </a:lnTo>
                  <a:lnTo>
                    <a:pt x="130867" y="4799"/>
                  </a:lnTo>
                  <a:lnTo>
                    <a:pt x="130337" y="3499"/>
                  </a:lnTo>
                  <a:lnTo>
                    <a:pt x="127294" y="4837"/>
                  </a:lnTo>
                  <a:lnTo>
                    <a:pt x="124654" y="6504"/>
                  </a:lnTo>
                  <a:lnTo>
                    <a:pt x="123076" y="6504"/>
                  </a:lnTo>
                  <a:lnTo>
                    <a:pt x="122028" y="4294"/>
                  </a:lnTo>
                  <a:lnTo>
                    <a:pt x="119503" y="3928"/>
                  </a:lnTo>
                  <a:lnTo>
                    <a:pt x="117407" y="5115"/>
                  </a:lnTo>
                  <a:lnTo>
                    <a:pt x="114149" y="4016"/>
                  </a:lnTo>
                  <a:lnTo>
                    <a:pt x="112040" y="3158"/>
                  </a:lnTo>
                  <a:lnTo>
                    <a:pt x="107835" y="3461"/>
                  </a:lnTo>
                  <a:lnTo>
                    <a:pt x="106055" y="4610"/>
                  </a:lnTo>
                  <a:lnTo>
                    <a:pt x="107204" y="7767"/>
                  </a:lnTo>
                  <a:lnTo>
                    <a:pt x="104792" y="7767"/>
                  </a:lnTo>
                  <a:lnTo>
                    <a:pt x="103529" y="7653"/>
                  </a:lnTo>
                  <a:lnTo>
                    <a:pt x="101951" y="8448"/>
                  </a:lnTo>
                  <a:lnTo>
                    <a:pt x="102898" y="10153"/>
                  </a:lnTo>
                  <a:lnTo>
                    <a:pt x="100587" y="9484"/>
                  </a:lnTo>
                  <a:lnTo>
                    <a:pt x="99741" y="6529"/>
                  </a:lnTo>
                  <a:lnTo>
                    <a:pt x="97115" y="4319"/>
                  </a:lnTo>
                  <a:lnTo>
                    <a:pt x="93327" y="4837"/>
                  </a:lnTo>
                  <a:lnTo>
                    <a:pt x="94173" y="7577"/>
                  </a:lnTo>
                  <a:lnTo>
                    <a:pt x="91016" y="7463"/>
                  </a:lnTo>
                  <a:lnTo>
                    <a:pt x="89968" y="6100"/>
                  </a:lnTo>
                  <a:lnTo>
                    <a:pt x="87758" y="7249"/>
                  </a:lnTo>
                  <a:lnTo>
                    <a:pt x="86066" y="7779"/>
                  </a:lnTo>
                  <a:lnTo>
                    <a:pt x="83541" y="10822"/>
                  </a:lnTo>
                  <a:lnTo>
                    <a:pt x="83023" y="8827"/>
                  </a:lnTo>
                  <a:lnTo>
                    <a:pt x="85233" y="5468"/>
                  </a:lnTo>
                  <a:lnTo>
                    <a:pt x="84601" y="2312"/>
                  </a:lnTo>
                  <a:lnTo>
                    <a:pt x="814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Palatino Linotype" panose="02040502050505030304" pitchFamily="18" charset="0"/>
              </a:endParaRPr>
            </a:p>
          </p:txBody>
        </p:sp>
        <p:sp>
          <p:nvSpPr>
            <p:cNvPr id="33" name="Google Shape;3158;p42">
              <a:extLst>
                <a:ext uri="{FF2B5EF4-FFF2-40B4-BE49-F238E27FC236}">
                  <a16:creationId xmlns:a16="http://schemas.microsoft.com/office/drawing/2014/main" id="{AE340788-4A73-C24C-6BC3-585F5C3497EC}"/>
                </a:ext>
              </a:extLst>
            </p:cNvPr>
            <p:cNvSpPr/>
            <p:nvPr/>
          </p:nvSpPr>
          <p:spPr>
            <a:xfrm>
              <a:off x="3167575" y="993250"/>
              <a:ext cx="3759100" cy="3349975"/>
            </a:xfrm>
            <a:custGeom>
              <a:avLst/>
              <a:gdLst/>
              <a:ahLst/>
              <a:cxnLst/>
              <a:rect l="l" t="t" r="r" b="b"/>
              <a:pathLst>
                <a:path w="150364" h="133999" extrusionOk="0">
                  <a:moveTo>
                    <a:pt x="81786" y="784"/>
                  </a:moveTo>
                  <a:lnTo>
                    <a:pt x="84653" y="2892"/>
                  </a:lnTo>
                  <a:lnTo>
                    <a:pt x="85234" y="5797"/>
                  </a:lnTo>
                  <a:lnTo>
                    <a:pt x="83024" y="9168"/>
                  </a:lnTo>
                  <a:lnTo>
                    <a:pt x="83731" y="11895"/>
                  </a:lnTo>
                  <a:lnTo>
                    <a:pt x="86597" y="8448"/>
                  </a:lnTo>
                  <a:lnTo>
                    <a:pt x="88239" y="7931"/>
                  </a:lnTo>
                  <a:lnTo>
                    <a:pt x="90209" y="6895"/>
                  </a:lnTo>
                  <a:lnTo>
                    <a:pt x="91193" y="8171"/>
                  </a:lnTo>
                  <a:lnTo>
                    <a:pt x="94931" y="8297"/>
                  </a:lnTo>
                  <a:lnTo>
                    <a:pt x="94931" y="8297"/>
                  </a:lnTo>
                  <a:lnTo>
                    <a:pt x="94072" y="5494"/>
                  </a:lnTo>
                  <a:lnTo>
                    <a:pt x="97355" y="5039"/>
                  </a:lnTo>
                  <a:lnTo>
                    <a:pt x="99805" y="7110"/>
                  </a:lnTo>
                  <a:lnTo>
                    <a:pt x="100664" y="10140"/>
                  </a:lnTo>
                  <a:lnTo>
                    <a:pt x="103871" y="11075"/>
                  </a:lnTo>
                  <a:lnTo>
                    <a:pt x="102722" y="8991"/>
                  </a:lnTo>
                  <a:lnTo>
                    <a:pt x="103922" y="8385"/>
                  </a:lnTo>
                  <a:lnTo>
                    <a:pt x="105121" y="8486"/>
                  </a:lnTo>
                  <a:lnTo>
                    <a:pt x="107987" y="8486"/>
                  </a:lnTo>
                  <a:lnTo>
                    <a:pt x="106763" y="5153"/>
                  </a:lnTo>
                  <a:lnTo>
                    <a:pt x="108265" y="4180"/>
                  </a:lnTo>
                  <a:lnTo>
                    <a:pt x="112319" y="3890"/>
                  </a:lnTo>
                  <a:lnTo>
                    <a:pt x="114377" y="4723"/>
                  </a:lnTo>
                  <a:lnTo>
                    <a:pt x="117761" y="5860"/>
                  </a:lnTo>
                  <a:lnTo>
                    <a:pt x="119895" y="4673"/>
                  </a:lnTo>
                  <a:lnTo>
                    <a:pt x="122142" y="5001"/>
                  </a:lnTo>
                  <a:lnTo>
                    <a:pt x="123216" y="7236"/>
                  </a:lnTo>
                  <a:lnTo>
                    <a:pt x="125084" y="7236"/>
                  </a:lnTo>
                  <a:lnTo>
                    <a:pt x="127749" y="5544"/>
                  </a:lnTo>
                  <a:lnTo>
                    <a:pt x="130489" y="4332"/>
                  </a:lnTo>
                  <a:lnTo>
                    <a:pt x="130981" y="5532"/>
                  </a:lnTo>
                  <a:lnTo>
                    <a:pt x="134580" y="5494"/>
                  </a:lnTo>
                  <a:lnTo>
                    <a:pt x="132105" y="3069"/>
                  </a:lnTo>
                  <a:lnTo>
                    <a:pt x="134769" y="2817"/>
                  </a:lnTo>
                  <a:lnTo>
                    <a:pt x="142080" y="2817"/>
                  </a:lnTo>
                  <a:lnTo>
                    <a:pt x="142813" y="3713"/>
                  </a:lnTo>
                  <a:lnTo>
                    <a:pt x="144858" y="3776"/>
                  </a:lnTo>
                  <a:lnTo>
                    <a:pt x="144858" y="2337"/>
                  </a:lnTo>
                  <a:lnTo>
                    <a:pt x="147864" y="2779"/>
                  </a:lnTo>
                  <a:lnTo>
                    <a:pt x="148432" y="4989"/>
                  </a:lnTo>
                  <a:lnTo>
                    <a:pt x="149657" y="6643"/>
                  </a:lnTo>
                  <a:lnTo>
                    <a:pt x="149101" y="8309"/>
                  </a:lnTo>
                  <a:lnTo>
                    <a:pt x="147990" y="7564"/>
                  </a:lnTo>
                  <a:lnTo>
                    <a:pt x="146601" y="8638"/>
                  </a:lnTo>
                  <a:lnTo>
                    <a:pt x="144214" y="7400"/>
                  </a:lnTo>
                  <a:lnTo>
                    <a:pt x="144846" y="11163"/>
                  </a:lnTo>
                  <a:lnTo>
                    <a:pt x="144278" y="13461"/>
                  </a:lnTo>
                  <a:lnTo>
                    <a:pt x="147662" y="14724"/>
                  </a:lnTo>
                  <a:lnTo>
                    <a:pt x="148823" y="17944"/>
                  </a:lnTo>
                  <a:lnTo>
                    <a:pt x="148356" y="17944"/>
                  </a:lnTo>
                  <a:lnTo>
                    <a:pt x="145995" y="19118"/>
                  </a:lnTo>
                  <a:lnTo>
                    <a:pt x="144846" y="21012"/>
                  </a:lnTo>
                  <a:lnTo>
                    <a:pt x="144846" y="23373"/>
                  </a:lnTo>
                  <a:lnTo>
                    <a:pt x="142775" y="23096"/>
                  </a:lnTo>
                  <a:lnTo>
                    <a:pt x="139770" y="25040"/>
                  </a:lnTo>
                  <a:lnTo>
                    <a:pt x="140111" y="28311"/>
                  </a:lnTo>
                  <a:lnTo>
                    <a:pt x="141992" y="29788"/>
                  </a:lnTo>
                  <a:lnTo>
                    <a:pt x="142257" y="31745"/>
                  </a:lnTo>
                  <a:lnTo>
                    <a:pt x="142396" y="33387"/>
                  </a:lnTo>
                  <a:lnTo>
                    <a:pt x="143154" y="36000"/>
                  </a:lnTo>
                  <a:lnTo>
                    <a:pt x="141727" y="39271"/>
                  </a:lnTo>
                  <a:lnTo>
                    <a:pt x="141702" y="42604"/>
                  </a:lnTo>
                  <a:lnTo>
                    <a:pt x="141070" y="43135"/>
                  </a:lnTo>
                  <a:lnTo>
                    <a:pt x="141070" y="42440"/>
                  </a:lnTo>
                  <a:lnTo>
                    <a:pt x="140060" y="38993"/>
                  </a:lnTo>
                  <a:lnTo>
                    <a:pt x="136651" y="34245"/>
                  </a:lnTo>
                  <a:lnTo>
                    <a:pt x="136651" y="31025"/>
                  </a:lnTo>
                  <a:lnTo>
                    <a:pt x="138078" y="25255"/>
                  </a:lnTo>
                  <a:lnTo>
                    <a:pt x="138797" y="21151"/>
                  </a:lnTo>
                  <a:lnTo>
                    <a:pt x="136663" y="19939"/>
                  </a:lnTo>
                  <a:lnTo>
                    <a:pt x="136663" y="22300"/>
                  </a:lnTo>
                  <a:lnTo>
                    <a:pt x="136158" y="23437"/>
                  </a:lnTo>
                  <a:lnTo>
                    <a:pt x="135578" y="21947"/>
                  </a:lnTo>
                  <a:lnTo>
                    <a:pt x="132244" y="23424"/>
                  </a:lnTo>
                  <a:lnTo>
                    <a:pt x="132244" y="28765"/>
                  </a:lnTo>
                  <a:lnTo>
                    <a:pt x="130312" y="29295"/>
                  </a:lnTo>
                  <a:lnTo>
                    <a:pt x="126890" y="29295"/>
                  </a:lnTo>
                  <a:lnTo>
                    <a:pt x="124504" y="30722"/>
                  </a:lnTo>
                  <a:lnTo>
                    <a:pt x="123645" y="33576"/>
                  </a:lnTo>
                  <a:lnTo>
                    <a:pt x="121435" y="38008"/>
                  </a:lnTo>
                  <a:lnTo>
                    <a:pt x="122685" y="39006"/>
                  </a:lnTo>
                  <a:lnTo>
                    <a:pt x="124163" y="39586"/>
                  </a:lnTo>
                  <a:lnTo>
                    <a:pt x="126297" y="40193"/>
                  </a:lnTo>
                  <a:lnTo>
                    <a:pt x="127862" y="41657"/>
                  </a:lnTo>
                  <a:lnTo>
                    <a:pt x="128582" y="44549"/>
                  </a:lnTo>
                  <a:lnTo>
                    <a:pt x="129706" y="47706"/>
                  </a:lnTo>
                  <a:lnTo>
                    <a:pt x="128178" y="52403"/>
                  </a:lnTo>
                  <a:lnTo>
                    <a:pt x="126461" y="55358"/>
                  </a:lnTo>
                  <a:lnTo>
                    <a:pt x="125274" y="54676"/>
                  </a:lnTo>
                  <a:lnTo>
                    <a:pt x="123733" y="55951"/>
                  </a:lnTo>
                  <a:lnTo>
                    <a:pt x="123620" y="58792"/>
                  </a:lnTo>
                  <a:lnTo>
                    <a:pt x="122067" y="60118"/>
                  </a:lnTo>
                  <a:lnTo>
                    <a:pt x="122673" y="61393"/>
                  </a:lnTo>
                  <a:lnTo>
                    <a:pt x="124314" y="63098"/>
                  </a:lnTo>
                  <a:lnTo>
                    <a:pt x="124807" y="65131"/>
                  </a:lnTo>
                  <a:lnTo>
                    <a:pt x="123342" y="66305"/>
                  </a:lnTo>
                  <a:lnTo>
                    <a:pt x="122786" y="65750"/>
                  </a:lnTo>
                  <a:lnTo>
                    <a:pt x="122786" y="64196"/>
                  </a:lnTo>
                  <a:lnTo>
                    <a:pt x="121801" y="62997"/>
                  </a:lnTo>
                  <a:lnTo>
                    <a:pt x="120854" y="61317"/>
                  </a:lnTo>
                  <a:lnTo>
                    <a:pt x="119465" y="60143"/>
                  </a:lnTo>
                  <a:lnTo>
                    <a:pt x="118241" y="60762"/>
                  </a:lnTo>
                  <a:lnTo>
                    <a:pt x="118241" y="60762"/>
                  </a:lnTo>
                  <a:lnTo>
                    <a:pt x="118645" y="59297"/>
                  </a:lnTo>
                  <a:lnTo>
                    <a:pt x="117079" y="58514"/>
                  </a:lnTo>
                  <a:lnTo>
                    <a:pt x="116132" y="60396"/>
                  </a:lnTo>
                  <a:lnTo>
                    <a:pt x="114112" y="61583"/>
                  </a:lnTo>
                  <a:lnTo>
                    <a:pt x="114970" y="62719"/>
                  </a:lnTo>
                  <a:lnTo>
                    <a:pt x="116056" y="63931"/>
                  </a:lnTo>
                  <a:lnTo>
                    <a:pt x="117622" y="63376"/>
                  </a:lnTo>
                  <a:lnTo>
                    <a:pt x="118607" y="63691"/>
                  </a:lnTo>
                  <a:lnTo>
                    <a:pt x="115968" y="65497"/>
                  </a:lnTo>
                  <a:lnTo>
                    <a:pt x="117597" y="67530"/>
                  </a:lnTo>
                  <a:lnTo>
                    <a:pt x="119011" y="70371"/>
                  </a:lnTo>
                  <a:lnTo>
                    <a:pt x="119011" y="73919"/>
                  </a:lnTo>
                  <a:lnTo>
                    <a:pt x="118266" y="76028"/>
                  </a:lnTo>
                  <a:lnTo>
                    <a:pt x="116574" y="79096"/>
                  </a:lnTo>
                  <a:lnTo>
                    <a:pt x="112824" y="80978"/>
                  </a:lnTo>
                  <a:lnTo>
                    <a:pt x="111245" y="82114"/>
                  </a:lnTo>
                  <a:lnTo>
                    <a:pt x="110740" y="80940"/>
                  </a:lnTo>
                  <a:lnTo>
                    <a:pt x="110462" y="81041"/>
                  </a:lnTo>
                  <a:cubicBezTo>
                    <a:pt x="110159" y="81142"/>
                    <a:pt x="108594" y="81697"/>
                    <a:pt x="108253" y="81912"/>
                  </a:cubicBezTo>
                  <a:cubicBezTo>
                    <a:pt x="107886" y="82165"/>
                    <a:pt x="107634" y="83276"/>
                    <a:pt x="107520" y="83907"/>
                  </a:cubicBezTo>
                  <a:lnTo>
                    <a:pt x="107495" y="84008"/>
                  </a:lnTo>
                  <a:lnTo>
                    <a:pt x="108341" y="85688"/>
                  </a:lnTo>
                  <a:lnTo>
                    <a:pt x="110197" y="87468"/>
                  </a:lnTo>
                  <a:lnTo>
                    <a:pt x="110197" y="90852"/>
                  </a:lnTo>
                  <a:cubicBezTo>
                    <a:pt x="110046" y="91092"/>
                    <a:pt x="109174" y="91824"/>
                    <a:pt x="108379" y="92430"/>
                  </a:cubicBezTo>
                  <a:lnTo>
                    <a:pt x="107760" y="92115"/>
                  </a:lnTo>
                  <a:lnTo>
                    <a:pt x="106093" y="90360"/>
                  </a:lnTo>
                  <a:lnTo>
                    <a:pt x="104161" y="88541"/>
                  </a:lnTo>
                  <a:lnTo>
                    <a:pt x="103164" y="89829"/>
                  </a:lnTo>
                  <a:lnTo>
                    <a:pt x="102823" y="92203"/>
                  </a:lnTo>
                  <a:lnTo>
                    <a:pt x="103492" y="93756"/>
                  </a:lnTo>
                  <a:lnTo>
                    <a:pt x="104679" y="95398"/>
                  </a:lnTo>
                  <a:lnTo>
                    <a:pt x="106321" y="96648"/>
                  </a:lnTo>
                  <a:lnTo>
                    <a:pt x="106611" y="98239"/>
                  </a:lnTo>
                  <a:lnTo>
                    <a:pt x="107028" y="99602"/>
                  </a:lnTo>
                  <a:lnTo>
                    <a:pt x="105689" y="99047"/>
                  </a:lnTo>
                  <a:lnTo>
                    <a:pt x="104313" y="97254"/>
                  </a:lnTo>
                  <a:lnTo>
                    <a:pt x="103290" y="95082"/>
                  </a:lnTo>
                  <a:lnTo>
                    <a:pt x="101371" y="94072"/>
                  </a:lnTo>
                  <a:lnTo>
                    <a:pt x="101371" y="90056"/>
                  </a:lnTo>
                  <a:lnTo>
                    <a:pt x="99351" y="85725"/>
                  </a:lnTo>
                  <a:lnTo>
                    <a:pt x="97583" y="86773"/>
                  </a:lnTo>
                  <a:lnTo>
                    <a:pt x="97583" y="83756"/>
                  </a:lnTo>
                  <a:lnTo>
                    <a:pt x="95739" y="82897"/>
                  </a:lnTo>
                  <a:lnTo>
                    <a:pt x="94944" y="79690"/>
                  </a:lnTo>
                  <a:lnTo>
                    <a:pt x="91774" y="80422"/>
                  </a:lnTo>
                  <a:lnTo>
                    <a:pt x="90423" y="82278"/>
                  </a:lnTo>
                  <a:lnTo>
                    <a:pt x="87431" y="84980"/>
                  </a:lnTo>
                  <a:lnTo>
                    <a:pt x="85372" y="86773"/>
                  </a:lnTo>
                  <a:lnTo>
                    <a:pt x="84324" y="88503"/>
                  </a:lnTo>
                  <a:lnTo>
                    <a:pt x="84324" y="91546"/>
                  </a:lnTo>
                  <a:lnTo>
                    <a:pt x="82961" y="93706"/>
                  </a:lnTo>
                  <a:lnTo>
                    <a:pt x="82620" y="92456"/>
                  </a:lnTo>
                  <a:lnTo>
                    <a:pt x="81142" y="89084"/>
                  </a:lnTo>
                  <a:lnTo>
                    <a:pt x="79791" y="86180"/>
                  </a:lnTo>
                  <a:lnTo>
                    <a:pt x="79160" y="83465"/>
                  </a:lnTo>
                  <a:lnTo>
                    <a:pt x="78377" y="80359"/>
                  </a:lnTo>
                  <a:lnTo>
                    <a:pt x="76837" y="82152"/>
                  </a:lnTo>
                  <a:lnTo>
                    <a:pt x="75890" y="82000"/>
                  </a:lnTo>
                  <a:lnTo>
                    <a:pt x="74602" y="79803"/>
                  </a:lnTo>
                  <a:lnTo>
                    <a:pt x="71773" y="77745"/>
                  </a:lnTo>
                  <a:lnTo>
                    <a:pt x="68326" y="78175"/>
                  </a:lnTo>
                  <a:lnTo>
                    <a:pt x="65687" y="77770"/>
                  </a:lnTo>
                  <a:lnTo>
                    <a:pt x="63957" y="76849"/>
                  </a:lnTo>
                  <a:lnTo>
                    <a:pt x="62113" y="76710"/>
                  </a:lnTo>
                  <a:lnTo>
                    <a:pt x="60118" y="75624"/>
                  </a:lnTo>
                  <a:lnTo>
                    <a:pt x="56999" y="73086"/>
                  </a:lnTo>
                  <a:lnTo>
                    <a:pt x="55737" y="75232"/>
                  </a:lnTo>
                  <a:lnTo>
                    <a:pt x="57782" y="76912"/>
                  </a:lnTo>
                  <a:lnTo>
                    <a:pt x="59108" y="79349"/>
                  </a:lnTo>
                  <a:lnTo>
                    <a:pt x="61419" y="79235"/>
                  </a:lnTo>
                  <a:lnTo>
                    <a:pt x="63717" y="78541"/>
                  </a:lnTo>
                  <a:lnTo>
                    <a:pt x="64954" y="79879"/>
                  </a:lnTo>
                  <a:lnTo>
                    <a:pt x="66394" y="81306"/>
                  </a:lnTo>
                  <a:lnTo>
                    <a:pt x="65636" y="83187"/>
                  </a:lnTo>
                  <a:lnTo>
                    <a:pt x="64538" y="85208"/>
                  </a:lnTo>
                  <a:lnTo>
                    <a:pt x="60775" y="87140"/>
                  </a:lnTo>
                  <a:lnTo>
                    <a:pt x="57025" y="87973"/>
                  </a:lnTo>
                  <a:lnTo>
                    <a:pt x="53805" y="89425"/>
                  </a:lnTo>
                  <a:lnTo>
                    <a:pt x="53388" y="88263"/>
                  </a:lnTo>
                  <a:lnTo>
                    <a:pt x="52100" y="85132"/>
                  </a:lnTo>
                  <a:lnTo>
                    <a:pt x="50105" y="83554"/>
                  </a:lnTo>
                  <a:lnTo>
                    <a:pt x="49297" y="81230"/>
                  </a:lnTo>
                  <a:lnTo>
                    <a:pt x="47782" y="78831"/>
                  </a:lnTo>
                  <a:lnTo>
                    <a:pt x="45117" y="75169"/>
                  </a:lnTo>
                  <a:lnTo>
                    <a:pt x="43387" y="75801"/>
                  </a:lnTo>
                  <a:lnTo>
                    <a:pt x="44284" y="77341"/>
                  </a:lnTo>
                  <a:lnTo>
                    <a:pt x="45332" y="80182"/>
                  </a:lnTo>
                  <a:lnTo>
                    <a:pt x="46203" y="81382"/>
                  </a:lnTo>
                  <a:lnTo>
                    <a:pt x="48325" y="86281"/>
                  </a:lnTo>
                  <a:lnTo>
                    <a:pt x="49726" y="87241"/>
                  </a:lnTo>
                  <a:lnTo>
                    <a:pt x="51772" y="89198"/>
                  </a:lnTo>
                  <a:lnTo>
                    <a:pt x="52264" y="90271"/>
                  </a:lnTo>
                  <a:lnTo>
                    <a:pt x="53009" y="92506"/>
                  </a:lnTo>
                  <a:lnTo>
                    <a:pt x="54550" y="91736"/>
                  </a:lnTo>
                  <a:lnTo>
                    <a:pt x="58287" y="91218"/>
                  </a:lnTo>
                  <a:lnTo>
                    <a:pt x="59525" y="90612"/>
                  </a:lnTo>
                  <a:lnTo>
                    <a:pt x="59904" y="91837"/>
                  </a:lnTo>
                  <a:cubicBezTo>
                    <a:pt x="59664" y="92443"/>
                    <a:pt x="59070" y="93946"/>
                    <a:pt x="59070" y="94362"/>
                  </a:cubicBezTo>
                  <a:cubicBezTo>
                    <a:pt x="59045" y="94615"/>
                    <a:pt x="58338" y="96016"/>
                    <a:pt x="57681" y="97191"/>
                  </a:cubicBezTo>
                  <a:lnTo>
                    <a:pt x="54487" y="99148"/>
                  </a:lnTo>
                  <a:lnTo>
                    <a:pt x="51784" y="102128"/>
                  </a:lnTo>
                  <a:lnTo>
                    <a:pt x="48855" y="104792"/>
                  </a:lnTo>
                  <a:lnTo>
                    <a:pt x="49474" y="106408"/>
                  </a:lnTo>
                  <a:lnTo>
                    <a:pt x="49411" y="108719"/>
                  </a:lnTo>
                  <a:lnTo>
                    <a:pt x="50257" y="110727"/>
                  </a:lnTo>
                  <a:lnTo>
                    <a:pt x="50257" y="113189"/>
                  </a:lnTo>
                  <a:lnTo>
                    <a:pt x="48767" y="115487"/>
                  </a:lnTo>
                  <a:lnTo>
                    <a:pt x="44587" y="118694"/>
                  </a:lnTo>
                  <a:lnTo>
                    <a:pt x="44587" y="120096"/>
                  </a:lnTo>
                  <a:lnTo>
                    <a:pt x="44297" y="123897"/>
                  </a:lnTo>
                  <a:lnTo>
                    <a:pt x="42845" y="123897"/>
                  </a:lnTo>
                  <a:lnTo>
                    <a:pt x="42175" y="126927"/>
                  </a:lnTo>
                  <a:lnTo>
                    <a:pt x="39713" y="129730"/>
                  </a:lnTo>
                  <a:lnTo>
                    <a:pt x="38084" y="131536"/>
                  </a:lnTo>
                  <a:lnTo>
                    <a:pt x="35647" y="133367"/>
                  </a:lnTo>
                  <a:lnTo>
                    <a:pt x="31404" y="133367"/>
                  </a:lnTo>
                  <a:lnTo>
                    <a:pt x="29776" y="130842"/>
                  </a:lnTo>
                  <a:lnTo>
                    <a:pt x="29371" y="128581"/>
                  </a:lnTo>
                  <a:lnTo>
                    <a:pt x="28210" y="126334"/>
                  </a:lnTo>
                  <a:lnTo>
                    <a:pt x="26278" y="123796"/>
                  </a:lnTo>
                  <a:lnTo>
                    <a:pt x="26278" y="120222"/>
                  </a:lnTo>
                  <a:lnTo>
                    <a:pt x="24384" y="117495"/>
                  </a:lnTo>
                  <a:lnTo>
                    <a:pt x="24384" y="115285"/>
                  </a:lnTo>
                  <a:lnTo>
                    <a:pt x="26278" y="112659"/>
                  </a:lnTo>
                  <a:lnTo>
                    <a:pt x="26278" y="109654"/>
                  </a:lnTo>
                  <a:lnTo>
                    <a:pt x="25672" y="106509"/>
                  </a:lnTo>
                  <a:lnTo>
                    <a:pt x="23563" y="103340"/>
                  </a:lnTo>
                  <a:lnTo>
                    <a:pt x="23992" y="99262"/>
                  </a:lnTo>
                  <a:lnTo>
                    <a:pt x="22679" y="97140"/>
                  </a:lnTo>
                  <a:lnTo>
                    <a:pt x="19838" y="97279"/>
                  </a:lnTo>
                  <a:lnTo>
                    <a:pt x="18916" y="95701"/>
                  </a:lnTo>
                  <a:lnTo>
                    <a:pt x="16353" y="95410"/>
                  </a:lnTo>
                  <a:lnTo>
                    <a:pt x="13600" y="96787"/>
                  </a:lnTo>
                  <a:lnTo>
                    <a:pt x="11113" y="96787"/>
                  </a:lnTo>
                  <a:lnTo>
                    <a:pt x="8486" y="97090"/>
                  </a:lnTo>
                  <a:lnTo>
                    <a:pt x="5570" y="95385"/>
                  </a:lnTo>
                  <a:lnTo>
                    <a:pt x="1453" y="91067"/>
                  </a:lnTo>
                  <a:lnTo>
                    <a:pt x="645" y="87746"/>
                  </a:lnTo>
                  <a:lnTo>
                    <a:pt x="1175" y="84905"/>
                  </a:lnTo>
                  <a:lnTo>
                    <a:pt x="658" y="82518"/>
                  </a:lnTo>
                  <a:lnTo>
                    <a:pt x="1642" y="80132"/>
                  </a:lnTo>
                  <a:lnTo>
                    <a:pt x="4029" y="76306"/>
                  </a:lnTo>
                  <a:lnTo>
                    <a:pt x="6681" y="74386"/>
                  </a:lnTo>
                  <a:lnTo>
                    <a:pt x="7325" y="72353"/>
                  </a:lnTo>
                  <a:lnTo>
                    <a:pt x="9055" y="70523"/>
                  </a:lnTo>
                  <a:lnTo>
                    <a:pt x="10683" y="68894"/>
                  </a:lnTo>
                  <a:lnTo>
                    <a:pt x="11870" y="69487"/>
                  </a:lnTo>
                  <a:lnTo>
                    <a:pt x="16328" y="67858"/>
                  </a:lnTo>
                  <a:lnTo>
                    <a:pt x="20457" y="67871"/>
                  </a:lnTo>
                  <a:lnTo>
                    <a:pt x="22490" y="67543"/>
                  </a:lnTo>
                  <a:lnTo>
                    <a:pt x="23639" y="67795"/>
                  </a:lnTo>
                  <a:lnTo>
                    <a:pt x="24005" y="70560"/>
                  </a:lnTo>
                  <a:lnTo>
                    <a:pt x="26619" y="71116"/>
                  </a:lnTo>
                  <a:lnTo>
                    <a:pt x="29334" y="73338"/>
                  </a:lnTo>
                  <a:lnTo>
                    <a:pt x="31152" y="71747"/>
                  </a:lnTo>
                  <a:lnTo>
                    <a:pt x="32894" y="71457"/>
                  </a:lnTo>
                  <a:lnTo>
                    <a:pt x="38349" y="73035"/>
                  </a:lnTo>
                  <a:lnTo>
                    <a:pt x="41784" y="72505"/>
                  </a:lnTo>
                  <a:lnTo>
                    <a:pt x="44739" y="71154"/>
                  </a:lnTo>
                  <a:lnTo>
                    <a:pt x="45648" y="67719"/>
                  </a:lnTo>
                  <a:lnTo>
                    <a:pt x="44461" y="65989"/>
                  </a:lnTo>
                  <a:lnTo>
                    <a:pt x="41910" y="67442"/>
                  </a:lnTo>
                  <a:lnTo>
                    <a:pt x="39347" y="66785"/>
                  </a:lnTo>
                  <a:lnTo>
                    <a:pt x="37819" y="65762"/>
                  </a:lnTo>
                  <a:lnTo>
                    <a:pt x="38715" y="63590"/>
                  </a:lnTo>
                  <a:lnTo>
                    <a:pt x="40067" y="62820"/>
                  </a:lnTo>
                  <a:lnTo>
                    <a:pt x="42466" y="62227"/>
                  </a:lnTo>
                  <a:lnTo>
                    <a:pt x="45610" y="63073"/>
                  </a:lnTo>
                  <a:lnTo>
                    <a:pt x="50244" y="62075"/>
                  </a:lnTo>
                  <a:lnTo>
                    <a:pt x="47946" y="60345"/>
                  </a:lnTo>
                  <a:lnTo>
                    <a:pt x="45458" y="57782"/>
                  </a:lnTo>
                  <a:lnTo>
                    <a:pt x="46304" y="55206"/>
                  </a:lnTo>
                  <a:lnTo>
                    <a:pt x="43501" y="56999"/>
                  </a:lnTo>
                  <a:lnTo>
                    <a:pt x="43602" y="58312"/>
                  </a:lnTo>
                  <a:lnTo>
                    <a:pt x="42289" y="58312"/>
                  </a:lnTo>
                  <a:lnTo>
                    <a:pt x="41632" y="55938"/>
                  </a:lnTo>
                  <a:lnTo>
                    <a:pt x="39511" y="56469"/>
                  </a:lnTo>
                  <a:lnTo>
                    <a:pt x="37832" y="60042"/>
                  </a:lnTo>
                  <a:lnTo>
                    <a:pt x="37933" y="62265"/>
                  </a:lnTo>
                  <a:lnTo>
                    <a:pt x="36632" y="62530"/>
                  </a:lnTo>
                  <a:lnTo>
                    <a:pt x="35167" y="62757"/>
                  </a:lnTo>
                  <a:lnTo>
                    <a:pt x="33639" y="64398"/>
                  </a:lnTo>
                  <a:lnTo>
                    <a:pt x="34776" y="65750"/>
                  </a:lnTo>
                  <a:lnTo>
                    <a:pt x="33829" y="66659"/>
                  </a:lnTo>
                  <a:lnTo>
                    <a:pt x="32427" y="65585"/>
                  </a:lnTo>
                  <a:lnTo>
                    <a:pt x="30988" y="61886"/>
                  </a:lnTo>
                  <a:lnTo>
                    <a:pt x="28033" y="58893"/>
                  </a:lnTo>
                  <a:lnTo>
                    <a:pt x="25242" y="56974"/>
                  </a:lnTo>
                  <a:lnTo>
                    <a:pt x="24636" y="59146"/>
                  </a:lnTo>
                  <a:lnTo>
                    <a:pt x="27136" y="61595"/>
                  </a:lnTo>
                  <a:lnTo>
                    <a:pt x="29712" y="63085"/>
                  </a:lnTo>
                  <a:lnTo>
                    <a:pt x="29574" y="63401"/>
                  </a:lnTo>
                  <a:lnTo>
                    <a:pt x="28172" y="62921"/>
                  </a:lnTo>
                  <a:lnTo>
                    <a:pt x="28172" y="64967"/>
                  </a:lnTo>
                  <a:lnTo>
                    <a:pt x="27541" y="65333"/>
                  </a:lnTo>
                  <a:lnTo>
                    <a:pt x="27541" y="64537"/>
                  </a:lnTo>
                  <a:lnTo>
                    <a:pt x="26720" y="63148"/>
                  </a:lnTo>
                  <a:lnTo>
                    <a:pt x="25255" y="61785"/>
                  </a:lnTo>
                  <a:lnTo>
                    <a:pt x="23273" y="59575"/>
                  </a:lnTo>
                  <a:lnTo>
                    <a:pt x="21467" y="59575"/>
                  </a:lnTo>
                  <a:lnTo>
                    <a:pt x="20141" y="60295"/>
                  </a:lnTo>
                  <a:lnTo>
                    <a:pt x="17515" y="59600"/>
                  </a:lnTo>
                  <a:lnTo>
                    <a:pt x="17174" y="61557"/>
                  </a:lnTo>
                  <a:lnTo>
                    <a:pt x="16277" y="61949"/>
                  </a:lnTo>
                  <a:lnTo>
                    <a:pt x="15179" y="63919"/>
                  </a:lnTo>
                  <a:lnTo>
                    <a:pt x="13386" y="66507"/>
                  </a:lnTo>
                  <a:lnTo>
                    <a:pt x="11391" y="66406"/>
                  </a:lnTo>
                  <a:lnTo>
                    <a:pt x="10065" y="67176"/>
                  </a:lnTo>
                  <a:lnTo>
                    <a:pt x="9143" y="66381"/>
                  </a:lnTo>
                  <a:lnTo>
                    <a:pt x="6719" y="65649"/>
                  </a:lnTo>
                  <a:lnTo>
                    <a:pt x="6719" y="60610"/>
                  </a:lnTo>
                  <a:lnTo>
                    <a:pt x="8827" y="59499"/>
                  </a:lnTo>
                  <a:lnTo>
                    <a:pt x="12413" y="59954"/>
                  </a:lnTo>
                  <a:lnTo>
                    <a:pt x="14156" y="58148"/>
                  </a:lnTo>
                  <a:lnTo>
                    <a:pt x="13070" y="55825"/>
                  </a:lnTo>
                  <a:lnTo>
                    <a:pt x="12110" y="55320"/>
                  </a:lnTo>
                  <a:lnTo>
                    <a:pt x="13045" y="55168"/>
                  </a:lnTo>
                  <a:lnTo>
                    <a:pt x="14749" y="55168"/>
                  </a:lnTo>
                  <a:lnTo>
                    <a:pt x="16694" y="53186"/>
                  </a:lnTo>
                  <a:lnTo>
                    <a:pt x="17616" y="49840"/>
                  </a:lnTo>
                  <a:lnTo>
                    <a:pt x="20381" y="48691"/>
                  </a:lnTo>
                  <a:lnTo>
                    <a:pt x="20608" y="45913"/>
                  </a:lnTo>
                  <a:lnTo>
                    <a:pt x="21568" y="44764"/>
                  </a:lnTo>
                  <a:lnTo>
                    <a:pt x="22250" y="45559"/>
                  </a:lnTo>
                  <a:lnTo>
                    <a:pt x="21442" y="48211"/>
                  </a:lnTo>
                  <a:lnTo>
                    <a:pt x="25924" y="48211"/>
                  </a:lnTo>
                  <a:lnTo>
                    <a:pt x="29788" y="47504"/>
                  </a:lnTo>
                  <a:lnTo>
                    <a:pt x="30558" y="44915"/>
                  </a:lnTo>
                  <a:lnTo>
                    <a:pt x="31733" y="43539"/>
                  </a:lnTo>
                  <a:lnTo>
                    <a:pt x="32023" y="41910"/>
                  </a:lnTo>
                  <a:lnTo>
                    <a:pt x="34687" y="41821"/>
                  </a:lnTo>
                  <a:lnTo>
                    <a:pt x="37390" y="40129"/>
                  </a:lnTo>
                  <a:lnTo>
                    <a:pt x="35369" y="38841"/>
                  </a:lnTo>
                  <a:lnTo>
                    <a:pt x="32768" y="39599"/>
                  </a:lnTo>
                  <a:lnTo>
                    <a:pt x="31253" y="39422"/>
                  </a:lnTo>
                  <a:lnTo>
                    <a:pt x="30205" y="36303"/>
                  </a:lnTo>
                  <a:lnTo>
                    <a:pt x="33147" y="32604"/>
                  </a:lnTo>
                  <a:lnTo>
                    <a:pt x="31202" y="31215"/>
                  </a:lnTo>
                  <a:lnTo>
                    <a:pt x="29586" y="32591"/>
                  </a:lnTo>
                  <a:lnTo>
                    <a:pt x="28955" y="34372"/>
                  </a:lnTo>
                  <a:lnTo>
                    <a:pt x="27136" y="35874"/>
                  </a:lnTo>
                  <a:lnTo>
                    <a:pt x="26897" y="38425"/>
                  </a:lnTo>
                  <a:lnTo>
                    <a:pt x="28462" y="40723"/>
                  </a:lnTo>
                  <a:cubicBezTo>
                    <a:pt x="28361" y="41241"/>
                    <a:pt x="28071" y="42667"/>
                    <a:pt x="28071" y="42933"/>
                  </a:cubicBezTo>
                  <a:cubicBezTo>
                    <a:pt x="28008" y="43147"/>
                    <a:pt x="27288" y="44233"/>
                    <a:pt x="26619" y="45155"/>
                  </a:cubicBezTo>
                  <a:lnTo>
                    <a:pt x="24131" y="44902"/>
                  </a:lnTo>
                  <a:lnTo>
                    <a:pt x="24308" y="43640"/>
                  </a:lnTo>
                  <a:lnTo>
                    <a:pt x="22553" y="40622"/>
                  </a:lnTo>
                  <a:lnTo>
                    <a:pt x="21076" y="42465"/>
                  </a:lnTo>
                  <a:lnTo>
                    <a:pt x="19687" y="42718"/>
                  </a:lnTo>
                  <a:lnTo>
                    <a:pt x="18740" y="39321"/>
                  </a:lnTo>
                  <a:lnTo>
                    <a:pt x="19510" y="37680"/>
                  </a:lnTo>
                  <a:lnTo>
                    <a:pt x="21985" y="35205"/>
                  </a:lnTo>
                  <a:lnTo>
                    <a:pt x="23386" y="32326"/>
                  </a:lnTo>
                  <a:lnTo>
                    <a:pt x="25874" y="28790"/>
                  </a:lnTo>
                  <a:lnTo>
                    <a:pt x="29712" y="24750"/>
                  </a:lnTo>
                  <a:lnTo>
                    <a:pt x="33021" y="23639"/>
                  </a:lnTo>
                  <a:lnTo>
                    <a:pt x="35294" y="24232"/>
                  </a:lnTo>
                  <a:lnTo>
                    <a:pt x="38008" y="25381"/>
                  </a:lnTo>
                  <a:lnTo>
                    <a:pt x="41481" y="27212"/>
                  </a:lnTo>
                  <a:lnTo>
                    <a:pt x="42188" y="29068"/>
                  </a:lnTo>
                  <a:lnTo>
                    <a:pt x="41039" y="29813"/>
                  </a:lnTo>
                  <a:lnTo>
                    <a:pt x="36556" y="28942"/>
                  </a:lnTo>
                  <a:lnTo>
                    <a:pt x="39284" y="30975"/>
                  </a:lnTo>
                  <a:lnTo>
                    <a:pt x="40976" y="34245"/>
                  </a:lnTo>
                  <a:lnTo>
                    <a:pt x="41910" y="32781"/>
                  </a:lnTo>
                  <a:lnTo>
                    <a:pt x="44436" y="32907"/>
                  </a:lnTo>
                  <a:lnTo>
                    <a:pt x="43135" y="30886"/>
                  </a:lnTo>
                  <a:lnTo>
                    <a:pt x="45181" y="29712"/>
                  </a:lnTo>
                  <a:lnTo>
                    <a:pt x="45471" y="27237"/>
                  </a:lnTo>
                  <a:lnTo>
                    <a:pt x="46191" y="27528"/>
                  </a:lnTo>
                  <a:lnTo>
                    <a:pt x="46809" y="30634"/>
                  </a:lnTo>
                  <a:lnTo>
                    <a:pt x="49082" y="27982"/>
                  </a:lnTo>
                  <a:lnTo>
                    <a:pt x="52971" y="25924"/>
                  </a:lnTo>
                  <a:lnTo>
                    <a:pt x="56330" y="25217"/>
                  </a:lnTo>
                  <a:lnTo>
                    <a:pt x="55648" y="23815"/>
                  </a:lnTo>
                  <a:lnTo>
                    <a:pt x="55863" y="23159"/>
                  </a:lnTo>
                  <a:lnTo>
                    <a:pt x="58224" y="23714"/>
                  </a:lnTo>
                  <a:lnTo>
                    <a:pt x="61596" y="25406"/>
                  </a:lnTo>
                  <a:lnTo>
                    <a:pt x="61596" y="23171"/>
                  </a:lnTo>
                  <a:lnTo>
                    <a:pt x="59449" y="21277"/>
                  </a:lnTo>
                  <a:lnTo>
                    <a:pt x="59500" y="18828"/>
                  </a:lnTo>
                  <a:lnTo>
                    <a:pt x="60245" y="15532"/>
                  </a:lnTo>
                  <a:lnTo>
                    <a:pt x="61457" y="15987"/>
                  </a:lnTo>
                  <a:lnTo>
                    <a:pt x="62252" y="17944"/>
                  </a:lnTo>
                  <a:lnTo>
                    <a:pt x="63300" y="20899"/>
                  </a:lnTo>
                  <a:lnTo>
                    <a:pt x="64614" y="24333"/>
                  </a:lnTo>
                  <a:lnTo>
                    <a:pt x="63464" y="26530"/>
                  </a:lnTo>
                  <a:lnTo>
                    <a:pt x="65813" y="27364"/>
                  </a:lnTo>
                  <a:lnTo>
                    <a:pt x="67114" y="25659"/>
                  </a:lnTo>
                  <a:lnTo>
                    <a:pt x="66470" y="24270"/>
                  </a:lnTo>
                  <a:cubicBezTo>
                    <a:pt x="67215" y="24106"/>
                    <a:pt x="67947" y="23879"/>
                    <a:pt x="68667" y="23601"/>
                  </a:cubicBezTo>
                  <a:lnTo>
                    <a:pt x="69134" y="23386"/>
                  </a:lnTo>
                  <a:lnTo>
                    <a:pt x="67530" y="22060"/>
                  </a:lnTo>
                  <a:lnTo>
                    <a:pt x="65952" y="21770"/>
                  </a:lnTo>
                  <a:lnTo>
                    <a:pt x="64715" y="17982"/>
                  </a:lnTo>
                  <a:lnTo>
                    <a:pt x="65864" y="17211"/>
                  </a:lnTo>
                  <a:lnTo>
                    <a:pt x="66407" y="15696"/>
                  </a:lnTo>
                  <a:lnTo>
                    <a:pt x="69071" y="17275"/>
                  </a:lnTo>
                  <a:lnTo>
                    <a:pt x="70750" y="16252"/>
                  </a:lnTo>
                  <a:lnTo>
                    <a:pt x="68313" y="14964"/>
                  </a:lnTo>
                  <a:lnTo>
                    <a:pt x="67152" y="13726"/>
                  </a:lnTo>
                  <a:lnTo>
                    <a:pt x="70321" y="11946"/>
                  </a:lnTo>
                  <a:lnTo>
                    <a:pt x="69033" y="10683"/>
                  </a:lnTo>
                  <a:lnTo>
                    <a:pt x="70460" y="7943"/>
                  </a:lnTo>
                  <a:lnTo>
                    <a:pt x="73743" y="5481"/>
                  </a:lnTo>
                  <a:lnTo>
                    <a:pt x="74501" y="2968"/>
                  </a:lnTo>
                  <a:lnTo>
                    <a:pt x="75624" y="1554"/>
                  </a:lnTo>
                  <a:lnTo>
                    <a:pt x="77468" y="1554"/>
                  </a:lnTo>
                  <a:lnTo>
                    <a:pt x="78554" y="4206"/>
                  </a:lnTo>
                  <a:lnTo>
                    <a:pt x="80019" y="2097"/>
                  </a:lnTo>
                  <a:lnTo>
                    <a:pt x="81786" y="784"/>
                  </a:lnTo>
                  <a:close/>
                  <a:moveTo>
                    <a:pt x="81786" y="1"/>
                  </a:moveTo>
                  <a:lnTo>
                    <a:pt x="79614" y="1605"/>
                  </a:lnTo>
                  <a:lnTo>
                    <a:pt x="78705" y="2880"/>
                  </a:lnTo>
                  <a:lnTo>
                    <a:pt x="77910" y="910"/>
                  </a:lnTo>
                  <a:lnTo>
                    <a:pt x="75334" y="910"/>
                  </a:lnTo>
                  <a:lnTo>
                    <a:pt x="73983" y="2615"/>
                  </a:lnTo>
                  <a:lnTo>
                    <a:pt x="73213" y="5090"/>
                  </a:lnTo>
                  <a:lnTo>
                    <a:pt x="70043" y="7476"/>
                  </a:lnTo>
                  <a:lnTo>
                    <a:pt x="68263" y="10784"/>
                  </a:lnTo>
                  <a:lnTo>
                    <a:pt x="69286" y="11794"/>
                  </a:lnTo>
                  <a:lnTo>
                    <a:pt x="66154" y="13562"/>
                  </a:lnTo>
                  <a:lnTo>
                    <a:pt x="67897" y="15431"/>
                  </a:lnTo>
                  <a:lnTo>
                    <a:pt x="69475" y="16277"/>
                  </a:lnTo>
                  <a:lnTo>
                    <a:pt x="69071" y="16517"/>
                  </a:lnTo>
                  <a:lnTo>
                    <a:pt x="66066" y="14737"/>
                  </a:lnTo>
                  <a:lnTo>
                    <a:pt x="65346" y="16795"/>
                  </a:lnTo>
                  <a:lnTo>
                    <a:pt x="63970" y="17704"/>
                  </a:lnTo>
                  <a:lnTo>
                    <a:pt x="65472" y="22313"/>
                  </a:lnTo>
                  <a:lnTo>
                    <a:pt x="67253" y="22654"/>
                  </a:lnTo>
                  <a:lnTo>
                    <a:pt x="67934" y="23209"/>
                  </a:lnTo>
                  <a:cubicBezTo>
                    <a:pt x="67290" y="23411"/>
                    <a:pt x="66634" y="23588"/>
                    <a:pt x="65965" y="23727"/>
                  </a:cubicBezTo>
                  <a:lnTo>
                    <a:pt x="65573" y="23803"/>
                  </a:lnTo>
                  <a:lnTo>
                    <a:pt x="66394" y="25571"/>
                  </a:lnTo>
                  <a:lnTo>
                    <a:pt x="65611" y="26606"/>
                  </a:lnTo>
                  <a:lnTo>
                    <a:pt x="64386" y="26177"/>
                  </a:lnTo>
                  <a:lnTo>
                    <a:pt x="65333" y="24371"/>
                  </a:lnTo>
                  <a:lnTo>
                    <a:pt x="63906" y="20671"/>
                  </a:lnTo>
                  <a:lnTo>
                    <a:pt x="62858" y="17717"/>
                  </a:lnTo>
                  <a:lnTo>
                    <a:pt x="61962" y="15482"/>
                  </a:lnTo>
                  <a:lnTo>
                    <a:pt x="59815" y="14686"/>
                  </a:lnTo>
                  <a:lnTo>
                    <a:pt x="58894" y="18714"/>
                  </a:lnTo>
                  <a:lnTo>
                    <a:pt x="58830" y="21555"/>
                  </a:lnTo>
                  <a:lnTo>
                    <a:pt x="60990" y="23449"/>
                  </a:lnTo>
                  <a:lnTo>
                    <a:pt x="60990" y="24371"/>
                  </a:lnTo>
                  <a:lnTo>
                    <a:pt x="58502" y="23121"/>
                  </a:lnTo>
                  <a:lnTo>
                    <a:pt x="55459" y="22401"/>
                  </a:lnTo>
                  <a:lnTo>
                    <a:pt x="54992" y="23853"/>
                  </a:lnTo>
                  <a:lnTo>
                    <a:pt x="55434" y="24762"/>
                  </a:lnTo>
                  <a:lnTo>
                    <a:pt x="52807" y="25305"/>
                  </a:lnTo>
                  <a:lnTo>
                    <a:pt x="48729" y="27439"/>
                  </a:lnTo>
                  <a:lnTo>
                    <a:pt x="47176" y="29232"/>
                  </a:lnTo>
                  <a:lnTo>
                    <a:pt x="46746" y="27073"/>
                  </a:lnTo>
                  <a:lnTo>
                    <a:pt x="44941" y="26316"/>
                  </a:lnTo>
                  <a:lnTo>
                    <a:pt x="44600" y="29321"/>
                  </a:lnTo>
                  <a:lnTo>
                    <a:pt x="42238" y="30672"/>
                  </a:lnTo>
                  <a:lnTo>
                    <a:pt x="43249" y="32212"/>
                  </a:lnTo>
                  <a:lnTo>
                    <a:pt x="41582" y="32137"/>
                  </a:lnTo>
                  <a:lnTo>
                    <a:pt x="41039" y="32983"/>
                  </a:lnTo>
                  <a:lnTo>
                    <a:pt x="39814" y="30634"/>
                  </a:lnTo>
                  <a:lnTo>
                    <a:pt x="39145" y="30078"/>
                  </a:lnTo>
                  <a:lnTo>
                    <a:pt x="41178" y="30482"/>
                  </a:lnTo>
                  <a:lnTo>
                    <a:pt x="42971" y="29321"/>
                  </a:lnTo>
                  <a:lnTo>
                    <a:pt x="41999" y="26770"/>
                  </a:lnTo>
                  <a:lnTo>
                    <a:pt x="38299" y="24813"/>
                  </a:lnTo>
                  <a:lnTo>
                    <a:pt x="35496" y="23639"/>
                  </a:lnTo>
                  <a:lnTo>
                    <a:pt x="32983" y="22982"/>
                  </a:lnTo>
                  <a:lnTo>
                    <a:pt x="29359" y="24194"/>
                  </a:lnTo>
                  <a:lnTo>
                    <a:pt x="25381" y="28386"/>
                  </a:lnTo>
                  <a:lnTo>
                    <a:pt x="22831" y="32010"/>
                  </a:lnTo>
                  <a:lnTo>
                    <a:pt x="21492" y="34801"/>
                  </a:lnTo>
                  <a:lnTo>
                    <a:pt x="19005" y="37276"/>
                  </a:lnTo>
                  <a:lnTo>
                    <a:pt x="18058" y="39258"/>
                  </a:lnTo>
                  <a:lnTo>
                    <a:pt x="19219" y="43438"/>
                  </a:lnTo>
                  <a:lnTo>
                    <a:pt x="21404" y="43046"/>
                  </a:lnTo>
                  <a:lnTo>
                    <a:pt x="22452" y="41733"/>
                  </a:lnTo>
                  <a:lnTo>
                    <a:pt x="23639" y="43766"/>
                  </a:lnTo>
                  <a:lnTo>
                    <a:pt x="23399" y="45458"/>
                  </a:lnTo>
                  <a:lnTo>
                    <a:pt x="26909" y="45824"/>
                  </a:lnTo>
                  <a:lnTo>
                    <a:pt x="27010" y="45673"/>
                  </a:lnTo>
                  <a:cubicBezTo>
                    <a:pt x="28702" y="43387"/>
                    <a:pt x="28702" y="43072"/>
                    <a:pt x="28702" y="42970"/>
                  </a:cubicBezTo>
                  <a:cubicBezTo>
                    <a:pt x="28702" y="42794"/>
                    <a:pt x="28904" y="41683"/>
                    <a:pt x="29106" y="40723"/>
                  </a:cubicBezTo>
                  <a:lnTo>
                    <a:pt x="29144" y="40597"/>
                  </a:lnTo>
                  <a:lnTo>
                    <a:pt x="27566" y="38261"/>
                  </a:lnTo>
                  <a:lnTo>
                    <a:pt x="27743" y="36190"/>
                  </a:lnTo>
                  <a:lnTo>
                    <a:pt x="29498" y="34750"/>
                  </a:lnTo>
                  <a:lnTo>
                    <a:pt x="30129" y="32957"/>
                  </a:lnTo>
                  <a:lnTo>
                    <a:pt x="31240" y="32010"/>
                  </a:lnTo>
                  <a:lnTo>
                    <a:pt x="32238" y="32730"/>
                  </a:lnTo>
                  <a:lnTo>
                    <a:pt x="29510" y="36177"/>
                  </a:lnTo>
                  <a:lnTo>
                    <a:pt x="30773" y="39991"/>
                  </a:lnTo>
                  <a:lnTo>
                    <a:pt x="32831" y="40243"/>
                  </a:lnTo>
                  <a:lnTo>
                    <a:pt x="35281" y="39523"/>
                  </a:lnTo>
                  <a:lnTo>
                    <a:pt x="36203" y="40129"/>
                  </a:lnTo>
                  <a:lnTo>
                    <a:pt x="34498" y="41190"/>
                  </a:lnTo>
                  <a:lnTo>
                    <a:pt x="31493" y="41291"/>
                  </a:lnTo>
                  <a:lnTo>
                    <a:pt x="31139" y="43248"/>
                  </a:lnTo>
                  <a:lnTo>
                    <a:pt x="30041" y="44549"/>
                  </a:lnTo>
                  <a:lnTo>
                    <a:pt x="29296" y="46948"/>
                  </a:lnTo>
                  <a:lnTo>
                    <a:pt x="25861" y="47592"/>
                  </a:lnTo>
                  <a:lnTo>
                    <a:pt x="22288" y="47592"/>
                  </a:lnTo>
                  <a:lnTo>
                    <a:pt x="22957" y="45420"/>
                  </a:lnTo>
                  <a:lnTo>
                    <a:pt x="21543" y="43804"/>
                  </a:lnTo>
                  <a:lnTo>
                    <a:pt x="19990" y="45660"/>
                  </a:lnTo>
                  <a:lnTo>
                    <a:pt x="19775" y="48261"/>
                  </a:lnTo>
                  <a:lnTo>
                    <a:pt x="17085" y="49385"/>
                  </a:lnTo>
                  <a:lnTo>
                    <a:pt x="16113" y="52857"/>
                  </a:lnTo>
                  <a:lnTo>
                    <a:pt x="14484" y="54524"/>
                  </a:lnTo>
                  <a:lnTo>
                    <a:pt x="12982" y="54524"/>
                  </a:lnTo>
                  <a:lnTo>
                    <a:pt x="10178" y="55004"/>
                  </a:lnTo>
                  <a:lnTo>
                    <a:pt x="12590" y="56279"/>
                  </a:lnTo>
                  <a:lnTo>
                    <a:pt x="13398" y="58022"/>
                  </a:lnTo>
                  <a:lnTo>
                    <a:pt x="12186" y="59285"/>
                  </a:lnTo>
                  <a:lnTo>
                    <a:pt x="8714" y="58855"/>
                  </a:lnTo>
                  <a:lnTo>
                    <a:pt x="6100" y="60232"/>
                  </a:lnTo>
                  <a:lnTo>
                    <a:pt x="6100" y="66116"/>
                  </a:lnTo>
                  <a:lnTo>
                    <a:pt x="8777" y="66899"/>
                  </a:lnTo>
                  <a:lnTo>
                    <a:pt x="10002" y="67947"/>
                  </a:lnTo>
                  <a:lnTo>
                    <a:pt x="11555" y="67038"/>
                  </a:lnTo>
                  <a:lnTo>
                    <a:pt x="13714" y="67151"/>
                  </a:lnTo>
                  <a:lnTo>
                    <a:pt x="15709" y="64247"/>
                  </a:lnTo>
                  <a:lnTo>
                    <a:pt x="16719" y="62441"/>
                  </a:lnTo>
                  <a:lnTo>
                    <a:pt x="17729" y="61999"/>
                  </a:lnTo>
                  <a:lnTo>
                    <a:pt x="18020" y="60383"/>
                  </a:lnTo>
                  <a:lnTo>
                    <a:pt x="20229" y="60964"/>
                  </a:lnTo>
                  <a:lnTo>
                    <a:pt x="21631" y="60194"/>
                  </a:lnTo>
                  <a:lnTo>
                    <a:pt x="22982" y="60194"/>
                  </a:lnTo>
                  <a:lnTo>
                    <a:pt x="24800" y="62227"/>
                  </a:lnTo>
                  <a:lnTo>
                    <a:pt x="26202" y="63502"/>
                  </a:lnTo>
                  <a:lnTo>
                    <a:pt x="26909" y="64702"/>
                  </a:lnTo>
                  <a:lnTo>
                    <a:pt x="26909" y="66444"/>
                  </a:lnTo>
                  <a:lnTo>
                    <a:pt x="28803" y="65333"/>
                  </a:lnTo>
                  <a:lnTo>
                    <a:pt x="28803" y="63805"/>
                  </a:lnTo>
                  <a:lnTo>
                    <a:pt x="29927" y="64171"/>
                  </a:lnTo>
                  <a:lnTo>
                    <a:pt x="30521" y="62807"/>
                  </a:lnTo>
                  <a:lnTo>
                    <a:pt x="27553" y="61115"/>
                  </a:lnTo>
                  <a:lnTo>
                    <a:pt x="25343" y="58956"/>
                  </a:lnTo>
                  <a:lnTo>
                    <a:pt x="25609" y="57997"/>
                  </a:lnTo>
                  <a:lnTo>
                    <a:pt x="27629" y="59386"/>
                  </a:lnTo>
                  <a:lnTo>
                    <a:pt x="30432" y="62176"/>
                  </a:lnTo>
                  <a:lnTo>
                    <a:pt x="31910" y="65977"/>
                  </a:lnTo>
                  <a:lnTo>
                    <a:pt x="33879" y="67492"/>
                  </a:lnTo>
                  <a:lnTo>
                    <a:pt x="35660" y="65800"/>
                  </a:lnTo>
                  <a:lnTo>
                    <a:pt x="34498" y="64424"/>
                  </a:lnTo>
                  <a:lnTo>
                    <a:pt x="35496" y="63338"/>
                  </a:lnTo>
                  <a:lnTo>
                    <a:pt x="36758" y="63148"/>
                  </a:lnTo>
                  <a:lnTo>
                    <a:pt x="38602" y="62782"/>
                  </a:lnTo>
                  <a:lnTo>
                    <a:pt x="38488" y="60168"/>
                  </a:lnTo>
                  <a:lnTo>
                    <a:pt x="39966" y="57012"/>
                  </a:lnTo>
                  <a:lnTo>
                    <a:pt x="41203" y="56696"/>
                  </a:lnTo>
                  <a:lnTo>
                    <a:pt x="41809" y="58944"/>
                  </a:lnTo>
                  <a:lnTo>
                    <a:pt x="44284" y="58944"/>
                  </a:lnTo>
                  <a:lnTo>
                    <a:pt x="44158" y="57315"/>
                  </a:lnTo>
                  <a:lnTo>
                    <a:pt x="45155" y="56683"/>
                  </a:lnTo>
                  <a:lnTo>
                    <a:pt x="44739" y="57946"/>
                  </a:lnTo>
                  <a:lnTo>
                    <a:pt x="47529" y="60812"/>
                  </a:lnTo>
                  <a:lnTo>
                    <a:pt x="48767" y="61747"/>
                  </a:lnTo>
                  <a:lnTo>
                    <a:pt x="45635" y="62416"/>
                  </a:lnTo>
                  <a:lnTo>
                    <a:pt x="42478" y="61570"/>
                  </a:lnTo>
                  <a:lnTo>
                    <a:pt x="39877" y="62214"/>
                  </a:lnTo>
                  <a:lnTo>
                    <a:pt x="38223" y="63136"/>
                  </a:lnTo>
                  <a:lnTo>
                    <a:pt x="37036" y="66002"/>
                  </a:lnTo>
                  <a:lnTo>
                    <a:pt x="39044" y="67341"/>
                  </a:lnTo>
                  <a:lnTo>
                    <a:pt x="41999" y="68111"/>
                  </a:lnTo>
                  <a:lnTo>
                    <a:pt x="44284" y="66823"/>
                  </a:lnTo>
                  <a:lnTo>
                    <a:pt x="44979" y="67833"/>
                  </a:lnTo>
                  <a:lnTo>
                    <a:pt x="44208" y="70712"/>
                  </a:lnTo>
                  <a:lnTo>
                    <a:pt x="41658" y="71886"/>
                  </a:lnTo>
                  <a:lnTo>
                    <a:pt x="38400" y="72391"/>
                  </a:lnTo>
                  <a:lnTo>
                    <a:pt x="32932" y="70813"/>
                  </a:lnTo>
                  <a:lnTo>
                    <a:pt x="30887" y="71154"/>
                  </a:lnTo>
                  <a:lnTo>
                    <a:pt x="29334" y="72518"/>
                  </a:lnTo>
                  <a:lnTo>
                    <a:pt x="26922" y="70535"/>
                  </a:lnTo>
                  <a:lnTo>
                    <a:pt x="24586" y="70030"/>
                  </a:lnTo>
                  <a:lnTo>
                    <a:pt x="24207" y="67277"/>
                  </a:lnTo>
                  <a:lnTo>
                    <a:pt x="22515" y="66899"/>
                  </a:lnTo>
                  <a:lnTo>
                    <a:pt x="20406" y="67252"/>
                  </a:lnTo>
                  <a:lnTo>
                    <a:pt x="16227" y="67227"/>
                  </a:lnTo>
                  <a:lnTo>
                    <a:pt x="11908" y="68805"/>
                  </a:lnTo>
                  <a:lnTo>
                    <a:pt x="10570" y="68136"/>
                  </a:lnTo>
                  <a:lnTo>
                    <a:pt x="8613" y="70081"/>
                  </a:lnTo>
                  <a:lnTo>
                    <a:pt x="6782" y="72025"/>
                  </a:lnTo>
                  <a:lnTo>
                    <a:pt x="6163" y="73995"/>
                  </a:lnTo>
                  <a:lnTo>
                    <a:pt x="3612" y="75826"/>
                  </a:lnTo>
                  <a:lnTo>
                    <a:pt x="1087" y="79854"/>
                  </a:lnTo>
                  <a:lnTo>
                    <a:pt x="1" y="82468"/>
                  </a:lnTo>
                  <a:lnTo>
                    <a:pt x="531" y="84917"/>
                  </a:lnTo>
                  <a:lnTo>
                    <a:pt x="14" y="87758"/>
                  </a:lnTo>
                  <a:lnTo>
                    <a:pt x="885" y="91382"/>
                  </a:lnTo>
                  <a:lnTo>
                    <a:pt x="5140" y="95852"/>
                  </a:lnTo>
                  <a:lnTo>
                    <a:pt x="8347" y="97746"/>
                  </a:lnTo>
                  <a:lnTo>
                    <a:pt x="11151" y="97418"/>
                  </a:lnTo>
                  <a:lnTo>
                    <a:pt x="13752" y="97418"/>
                  </a:lnTo>
                  <a:lnTo>
                    <a:pt x="16467" y="96054"/>
                  </a:lnTo>
                  <a:lnTo>
                    <a:pt x="18525" y="96294"/>
                  </a:lnTo>
                  <a:lnTo>
                    <a:pt x="19497" y="97923"/>
                  </a:lnTo>
                  <a:lnTo>
                    <a:pt x="22338" y="97784"/>
                  </a:lnTo>
                  <a:lnTo>
                    <a:pt x="23336" y="99400"/>
                  </a:lnTo>
                  <a:lnTo>
                    <a:pt x="22906" y="103492"/>
                  </a:lnTo>
                  <a:lnTo>
                    <a:pt x="25066" y="106686"/>
                  </a:lnTo>
                  <a:lnTo>
                    <a:pt x="25659" y="109717"/>
                  </a:lnTo>
                  <a:lnTo>
                    <a:pt x="25659" y="112457"/>
                  </a:lnTo>
                  <a:lnTo>
                    <a:pt x="23765" y="115083"/>
                  </a:lnTo>
                  <a:lnTo>
                    <a:pt x="23765" y="117697"/>
                  </a:lnTo>
                  <a:lnTo>
                    <a:pt x="25659" y="120437"/>
                  </a:lnTo>
                  <a:lnTo>
                    <a:pt x="25659" y="124010"/>
                  </a:lnTo>
                  <a:lnTo>
                    <a:pt x="27692" y="126675"/>
                  </a:lnTo>
                  <a:lnTo>
                    <a:pt x="28778" y="128733"/>
                  </a:lnTo>
                  <a:lnTo>
                    <a:pt x="29157" y="130993"/>
                  </a:lnTo>
                  <a:lnTo>
                    <a:pt x="31051" y="133998"/>
                  </a:lnTo>
                  <a:lnTo>
                    <a:pt x="35849" y="133998"/>
                  </a:lnTo>
                  <a:lnTo>
                    <a:pt x="38501" y="132003"/>
                  </a:lnTo>
                  <a:lnTo>
                    <a:pt x="40193" y="130160"/>
                  </a:lnTo>
                  <a:lnTo>
                    <a:pt x="42769" y="127243"/>
                  </a:lnTo>
                  <a:lnTo>
                    <a:pt x="43362" y="124541"/>
                  </a:lnTo>
                  <a:lnTo>
                    <a:pt x="44865" y="124541"/>
                  </a:lnTo>
                  <a:lnTo>
                    <a:pt x="45206" y="120121"/>
                  </a:lnTo>
                  <a:lnTo>
                    <a:pt x="45206" y="119010"/>
                  </a:lnTo>
                  <a:lnTo>
                    <a:pt x="49183" y="115954"/>
                  </a:lnTo>
                  <a:lnTo>
                    <a:pt x="50888" y="113379"/>
                  </a:lnTo>
                  <a:lnTo>
                    <a:pt x="50888" y="110651"/>
                  </a:lnTo>
                  <a:lnTo>
                    <a:pt x="50042" y="108606"/>
                  </a:lnTo>
                  <a:lnTo>
                    <a:pt x="50092" y="106295"/>
                  </a:lnTo>
                  <a:lnTo>
                    <a:pt x="49600" y="104969"/>
                  </a:lnTo>
                  <a:lnTo>
                    <a:pt x="52239" y="102570"/>
                  </a:lnTo>
                  <a:lnTo>
                    <a:pt x="54853" y="99653"/>
                  </a:lnTo>
                  <a:lnTo>
                    <a:pt x="58149" y="97645"/>
                  </a:lnTo>
                  <a:lnTo>
                    <a:pt x="58186" y="97570"/>
                  </a:lnTo>
                  <a:cubicBezTo>
                    <a:pt x="58641" y="96761"/>
                    <a:pt x="59702" y="94817"/>
                    <a:pt x="59702" y="94362"/>
                  </a:cubicBezTo>
                  <a:cubicBezTo>
                    <a:pt x="59702" y="94148"/>
                    <a:pt x="60131" y="92948"/>
                    <a:pt x="60522" y="91963"/>
                  </a:cubicBezTo>
                  <a:lnTo>
                    <a:pt x="60573" y="91862"/>
                  </a:lnTo>
                  <a:lnTo>
                    <a:pt x="59904" y="89716"/>
                  </a:lnTo>
                  <a:lnTo>
                    <a:pt x="58149" y="90587"/>
                  </a:lnTo>
                  <a:lnTo>
                    <a:pt x="54411" y="91117"/>
                  </a:lnTo>
                  <a:lnTo>
                    <a:pt x="53375" y="91610"/>
                  </a:lnTo>
                  <a:lnTo>
                    <a:pt x="52858" y="90031"/>
                  </a:lnTo>
                  <a:lnTo>
                    <a:pt x="52327" y="88870"/>
                  </a:lnTo>
                  <a:lnTo>
                    <a:pt x="50118" y="86748"/>
                  </a:lnTo>
                  <a:lnTo>
                    <a:pt x="48830" y="85852"/>
                  </a:lnTo>
                  <a:lnTo>
                    <a:pt x="46772" y="81104"/>
                  </a:lnTo>
                  <a:lnTo>
                    <a:pt x="45913" y="79917"/>
                  </a:lnTo>
                  <a:lnTo>
                    <a:pt x="44852" y="77076"/>
                  </a:lnTo>
                  <a:lnTo>
                    <a:pt x="44309" y="76142"/>
                  </a:lnTo>
                  <a:lnTo>
                    <a:pt x="44890" y="75927"/>
                  </a:lnTo>
                  <a:lnTo>
                    <a:pt x="47264" y="79185"/>
                  </a:lnTo>
                  <a:lnTo>
                    <a:pt x="48716" y="81470"/>
                  </a:lnTo>
                  <a:lnTo>
                    <a:pt x="49562" y="83945"/>
                  </a:lnTo>
                  <a:lnTo>
                    <a:pt x="51570" y="85523"/>
                  </a:lnTo>
                  <a:lnTo>
                    <a:pt x="52795" y="88478"/>
                  </a:lnTo>
                  <a:lnTo>
                    <a:pt x="53439" y="90271"/>
                  </a:lnTo>
                  <a:lnTo>
                    <a:pt x="57189" y="88579"/>
                  </a:lnTo>
                  <a:lnTo>
                    <a:pt x="60939" y="87746"/>
                  </a:lnTo>
                  <a:lnTo>
                    <a:pt x="65005" y="85675"/>
                  </a:lnTo>
                  <a:lnTo>
                    <a:pt x="66230" y="83453"/>
                  </a:lnTo>
                  <a:lnTo>
                    <a:pt x="67139" y="81154"/>
                  </a:lnTo>
                  <a:lnTo>
                    <a:pt x="65422" y="79437"/>
                  </a:lnTo>
                  <a:lnTo>
                    <a:pt x="63932" y="77821"/>
                  </a:lnTo>
                  <a:lnTo>
                    <a:pt x="61356" y="78616"/>
                  </a:lnTo>
                  <a:lnTo>
                    <a:pt x="59487" y="78705"/>
                  </a:lnTo>
                  <a:lnTo>
                    <a:pt x="58325" y="76571"/>
                  </a:lnTo>
                  <a:lnTo>
                    <a:pt x="56570" y="75094"/>
                  </a:lnTo>
                  <a:lnTo>
                    <a:pt x="57189" y="74045"/>
                  </a:lnTo>
                  <a:lnTo>
                    <a:pt x="59790" y="76154"/>
                  </a:lnTo>
                  <a:lnTo>
                    <a:pt x="61886" y="77303"/>
                  </a:lnTo>
                  <a:lnTo>
                    <a:pt x="63742" y="77442"/>
                  </a:lnTo>
                  <a:lnTo>
                    <a:pt x="65472" y="78364"/>
                  </a:lnTo>
                  <a:lnTo>
                    <a:pt x="68351" y="78818"/>
                  </a:lnTo>
                  <a:lnTo>
                    <a:pt x="71634" y="78414"/>
                  </a:lnTo>
                  <a:lnTo>
                    <a:pt x="74109" y="80195"/>
                  </a:lnTo>
                  <a:lnTo>
                    <a:pt x="75511" y="82569"/>
                  </a:lnTo>
                  <a:lnTo>
                    <a:pt x="77089" y="82834"/>
                  </a:lnTo>
                  <a:lnTo>
                    <a:pt x="78074" y="81697"/>
                  </a:lnTo>
                  <a:lnTo>
                    <a:pt x="78541" y="83617"/>
                  </a:lnTo>
                  <a:lnTo>
                    <a:pt x="79173" y="86357"/>
                  </a:lnTo>
                  <a:lnTo>
                    <a:pt x="80562" y="89349"/>
                  </a:lnTo>
                  <a:lnTo>
                    <a:pt x="82014" y="92670"/>
                  </a:lnTo>
                  <a:lnTo>
                    <a:pt x="82721" y="95246"/>
                  </a:lnTo>
                  <a:lnTo>
                    <a:pt x="84930" y="91723"/>
                  </a:lnTo>
                  <a:lnTo>
                    <a:pt x="84930" y="88668"/>
                  </a:lnTo>
                  <a:lnTo>
                    <a:pt x="85802" y="87215"/>
                  </a:lnTo>
                  <a:lnTo>
                    <a:pt x="87822" y="85460"/>
                  </a:lnTo>
                  <a:lnTo>
                    <a:pt x="90840" y="82720"/>
                  </a:lnTo>
                  <a:lnTo>
                    <a:pt x="92115" y="80990"/>
                  </a:lnTo>
                  <a:lnTo>
                    <a:pt x="94451" y="80447"/>
                  </a:lnTo>
                  <a:lnTo>
                    <a:pt x="95158" y="83339"/>
                  </a:lnTo>
                  <a:lnTo>
                    <a:pt x="96914" y="84160"/>
                  </a:lnTo>
                  <a:lnTo>
                    <a:pt x="96914" y="87885"/>
                  </a:lnTo>
                  <a:lnTo>
                    <a:pt x="99035" y="86622"/>
                  </a:lnTo>
                  <a:lnTo>
                    <a:pt x="100702" y="90132"/>
                  </a:lnTo>
                  <a:lnTo>
                    <a:pt x="100702" y="94451"/>
                  </a:lnTo>
                  <a:lnTo>
                    <a:pt x="102772" y="95549"/>
                  </a:lnTo>
                  <a:lnTo>
                    <a:pt x="103720" y="97557"/>
                  </a:lnTo>
                  <a:lnTo>
                    <a:pt x="105247" y="99565"/>
                  </a:lnTo>
                  <a:lnTo>
                    <a:pt x="107975" y="100701"/>
                  </a:lnTo>
                  <a:lnTo>
                    <a:pt x="107192" y="98100"/>
                  </a:lnTo>
                  <a:lnTo>
                    <a:pt x="106864" y="96294"/>
                  </a:lnTo>
                  <a:lnTo>
                    <a:pt x="105121" y="94994"/>
                  </a:lnTo>
                  <a:lnTo>
                    <a:pt x="104023" y="93478"/>
                  </a:lnTo>
                  <a:lnTo>
                    <a:pt x="103442" y="92127"/>
                  </a:lnTo>
                  <a:lnTo>
                    <a:pt x="103732" y="90082"/>
                  </a:lnTo>
                  <a:lnTo>
                    <a:pt x="104212" y="89476"/>
                  </a:lnTo>
                  <a:lnTo>
                    <a:pt x="105626" y="90801"/>
                  </a:lnTo>
                  <a:lnTo>
                    <a:pt x="107306" y="92595"/>
                  </a:lnTo>
                  <a:lnTo>
                    <a:pt x="108417" y="93163"/>
                  </a:lnTo>
                  <a:lnTo>
                    <a:pt x="108568" y="93049"/>
                  </a:lnTo>
                  <a:cubicBezTo>
                    <a:pt x="110803" y="91382"/>
                    <a:pt x="110803" y="91041"/>
                    <a:pt x="110803" y="90902"/>
                  </a:cubicBezTo>
                  <a:lnTo>
                    <a:pt x="110803" y="87203"/>
                  </a:lnTo>
                  <a:lnTo>
                    <a:pt x="108846" y="85359"/>
                  </a:lnTo>
                  <a:lnTo>
                    <a:pt x="108139" y="83932"/>
                  </a:lnTo>
                  <a:cubicBezTo>
                    <a:pt x="108265" y="83238"/>
                    <a:pt x="108480" y="82556"/>
                    <a:pt x="108581" y="82455"/>
                  </a:cubicBezTo>
                  <a:cubicBezTo>
                    <a:pt x="108758" y="82341"/>
                    <a:pt x="109654" y="82000"/>
                    <a:pt x="110374" y="81748"/>
                  </a:cubicBezTo>
                  <a:lnTo>
                    <a:pt x="110967" y="83099"/>
                  </a:lnTo>
                  <a:lnTo>
                    <a:pt x="113139" y="81521"/>
                  </a:lnTo>
                  <a:lnTo>
                    <a:pt x="117016" y="79589"/>
                  </a:lnTo>
                  <a:lnTo>
                    <a:pt x="118821" y="76293"/>
                  </a:lnTo>
                  <a:lnTo>
                    <a:pt x="119604" y="74083"/>
                  </a:lnTo>
                  <a:lnTo>
                    <a:pt x="119630" y="70232"/>
                  </a:lnTo>
                  <a:lnTo>
                    <a:pt x="118140" y="67227"/>
                  </a:lnTo>
                  <a:lnTo>
                    <a:pt x="116890" y="65649"/>
                  </a:lnTo>
                  <a:lnTo>
                    <a:pt x="118809" y="64348"/>
                  </a:lnTo>
                  <a:lnTo>
                    <a:pt x="119958" y="63451"/>
                  </a:lnTo>
                  <a:lnTo>
                    <a:pt x="117622" y="62719"/>
                  </a:lnTo>
                  <a:lnTo>
                    <a:pt x="116258" y="63212"/>
                  </a:lnTo>
                  <a:lnTo>
                    <a:pt x="115475" y="62340"/>
                  </a:lnTo>
                  <a:lnTo>
                    <a:pt x="115059" y="61772"/>
                  </a:lnTo>
                  <a:lnTo>
                    <a:pt x="116624" y="60863"/>
                  </a:lnTo>
                  <a:lnTo>
                    <a:pt x="117369" y="59373"/>
                  </a:lnTo>
                  <a:lnTo>
                    <a:pt x="117900" y="59638"/>
                  </a:lnTo>
                  <a:lnTo>
                    <a:pt x="117256" y="61974"/>
                  </a:lnTo>
                  <a:lnTo>
                    <a:pt x="119390" y="60901"/>
                  </a:lnTo>
                  <a:lnTo>
                    <a:pt x="120337" y="61684"/>
                  </a:lnTo>
                  <a:lnTo>
                    <a:pt x="121284" y="63350"/>
                  </a:lnTo>
                  <a:lnTo>
                    <a:pt x="122168" y="64424"/>
                  </a:lnTo>
                  <a:lnTo>
                    <a:pt x="122168" y="66015"/>
                  </a:lnTo>
                  <a:lnTo>
                    <a:pt x="123291" y="67151"/>
                  </a:lnTo>
                  <a:lnTo>
                    <a:pt x="125501" y="65383"/>
                  </a:lnTo>
                  <a:lnTo>
                    <a:pt x="124882" y="62782"/>
                  </a:lnTo>
                  <a:lnTo>
                    <a:pt x="123216" y="61078"/>
                  </a:lnTo>
                  <a:lnTo>
                    <a:pt x="122837" y="60295"/>
                  </a:lnTo>
                  <a:lnTo>
                    <a:pt x="124238" y="59095"/>
                  </a:lnTo>
                  <a:lnTo>
                    <a:pt x="124352" y="56254"/>
                  </a:lnTo>
                  <a:lnTo>
                    <a:pt x="125337" y="55433"/>
                  </a:lnTo>
                  <a:lnTo>
                    <a:pt x="126688" y="56229"/>
                  </a:lnTo>
                  <a:lnTo>
                    <a:pt x="128734" y="52693"/>
                  </a:lnTo>
                  <a:lnTo>
                    <a:pt x="130363" y="47693"/>
                  </a:lnTo>
                  <a:lnTo>
                    <a:pt x="129176" y="44359"/>
                  </a:lnTo>
                  <a:lnTo>
                    <a:pt x="128418" y="41329"/>
                  </a:lnTo>
                  <a:lnTo>
                    <a:pt x="126625" y="39650"/>
                  </a:lnTo>
                  <a:lnTo>
                    <a:pt x="124365" y="39006"/>
                  </a:lnTo>
                  <a:lnTo>
                    <a:pt x="123039" y="38501"/>
                  </a:lnTo>
                  <a:lnTo>
                    <a:pt x="122231" y="37844"/>
                  </a:lnTo>
                  <a:lnTo>
                    <a:pt x="124238" y="33816"/>
                  </a:lnTo>
                  <a:lnTo>
                    <a:pt x="125047" y="31152"/>
                  </a:lnTo>
                  <a:lnTo>
                    <a:pt x="127067" y="29939"/>
                  </a:lnTo>
                  <a:lnTo>
                    <a:pt x="130350" y="29939"/>
                  </a:lnTo>
                  <a:lnTo>
                    <a:pt x="135009" y="28677"/>
                  </a:lnTo>
                  <a:lnTo>
                    <a:pt x="132875" y="28677"/>
                  </a:lnTo>
                  <a:lnTo>
                    <a:pt x="132875" y="23841"/>
                  </a:lnTo>
                  <a:lnTo>
                    <a:pt x="135224" y="22793"/>
                  </a:lnTo>
                  <a:lnTo>
                    <a:pt x="136108" y="25091"/>
                  </a:lnTo>
                  <a:lnTo>
                    <a:pt x="137257" y="22490"/>
                  </a:lnTo>
                  <a:lnTo>
                    <a:pt x="137282" y="21025"/>
                  </a:lnTo>
                  <a:lnTo>
                    <a:pt x="138090" y="21479"/>
                  </a:lnTo>
                  <a:lnTo>
                    <a:pt x="137446" y="25129"/>
                  </a:lnTo>
                  <a:lnTo>
                    <a:pt x="136032" y="30912"/>
                  </a:lnTo>
                  <a:lnTo>
                    <a:pt x="136019" y="34447"/>
                  </a:lnTo>
                  <a:lnTo>
                    <a:pt x="139467" y="39220"/>
                  </a:lnTo>
                  <a:lnTo>
                    <a:pt x="140452" y="42491"/>
                  </a:lnTo>
                  <a:lnTo>
                    <a:pt x="140452" y="44486"/>
                  </a:lnTo>
                  <a:lnTo>
                    <a:pt x="142346" y="42907"/>
                  </a:lnTo>
                  <a:lnTo>
                    <a:pt x="142346" y="39460"/>
                  </a:lnTo>
                  <a:lnTo>
                    <a:pt x="143836" y="36051"/>
                  </a:lnTo>
                  <a:lnTo>
                    <a:pt x="143028" y="33273"/>
                  </a:lnTo>
                  <a:lnTo>
                    <a:pt x="142901" y="31682"/>
                  </a:lnTo>
                  <a:lnTo>
                    <a:pt x="142598" y="29447"/>
                  </a:lnTo>
                  <a:lnTo>
                    <a:pt x="140742" y="27982"/>
                  </a:lnTo>
                  <a:lnTo>
                    <a:pt x="140464" y="25356"/>
                  </a:lnTo>
                  <a:lnTo>
                    <a:pt x="142939" y="23740"/>
                  </a:lnTo>
                  <a:lnTo>
                    <a:pt x="145502" y="24093"/>
                  </a:lnTo>
                  <a:lnTo>
                    <a:pt x="145502" y="21189"/>
                  </a:lnTo>
                  <a:lnTo>
                    <a:pt x="146462" y="19611"/>
                  </a:lnTo>
                  <a:lnTo>
                    <a:pt x="148508" y="18588"/>
                  </a:lnTo>
                  <a:lnTo>
                    <a:pt x="149732" y="18588"/>
                  </a:lnTo>
                  <a:lnTo>
                    <a:pt x="148141" y="14231"/>
                  </a:lnTo>
                  <a:lnTo>
                    <a:pt x="145010" y="13070"/>
                  </a:lnTo>
                  <a:lnTo>
                    <a:pt x="145490" y="11214"/>
                  </a:lnTo>
                  <a:lnTo>
                    <a:pt x="145161" y="9105"/>
                  </a:lnTo>
                  <a:lnTo>
                    <a:pt x="145060" y="8562"/>
                  </a:lnTo>
                  <a:lnTo>
                    <a:pt x="146664" y="9395"/>
                  </a:lnTo>
                  <a:lnTo>
                    <a:pt x="148015" y="8360"/>
                  </a:lnTo>
                  <a:lnTo>
                    <a:pt x="149442" y="9307"/>
                  </a:lnTo>
                  <a:lnTo>
                    <a:pt x="150364" y="6542"/>
                  </a:lnTo>
                  <a:lnTo>
                    <a:pt x="149038" y="4774"/>
                  </a:lnTo>
                  <a:lnTo>
                    <a:pt x="148369" y="2223"/>
                  </a:lnTo>
                  <a:lnTo>
                    <a:pt x="144227" y="1605"/>
                  </a:lnTo>
                  <a:lnTo>
                    <a:pt x="144227" y="3120"/>
                  </a:lnTo>
                  <a:lnTo>
                    <a:pt x="143116" y="3082"/>
                  </a:lnTo>
                  <a:lnTo>
                    <a:pt x="142384" y="2185"/>
                  </a:lnTo>
                  <a:lnTo>
                    <a:pt x="134744" y="2185"/>
                  </a:lnTo>
                  <a:lnTo>
                    <a:pt x="130704" y="2564"/>
                  </a:lnTo>
                  <a:lnTo>
                    <a:pt x="133065" y="4875"/>
                  </a:lnTo>
                  <a:lnTo>
                    <a:pt x="131411" y="4888"/>
                  </a:lnTo>
                  <a:lnTo>
                    <a:pt x="130842" y="3486"/>
                  </a:lnTo>
                  <a:lnTo>
                    <a:pt x="127458" y="4989"/>
                  </a:lnTo>
                  <a:lnTo>
                    <a:pt x="124908" y="6605"/>
                  </a:lnTo>
                  <a:lnTo>
                    <a:pt x="123620" y="6605"/>
                  </a:lnTo>
                  <a:lnTo>
                    <a:pt x="122584" y="4420"/>
                  </a:lnTo>
                  <a:lnTo>
                    <a:pt x="119781" y="4016"/>
                  </a:lnTo>
                  <a:lnTo>
                    <a:pt x="117710" y="5178"/>
                  </a:lnTo>
                  <a:lnTo>
                    <a:pt x="114604" y="4143"/>
                  </a:lnTo>
                  <a:lnTo>
                    <a:pt x="112432" y="3259"/>
                  </a:lnTo>
                  <a:lnTo>
                    <a:pt x="108076" y="3574"/>
                  </a:lnTo>
                  <a:lnTo>
                    <a:pt x="106005" y="4900"/>
                  </a:lnTo>
                  <a:lnTo>
                    <a:pt x="107091" y="7842"/>
                  </a:lnTo>
                  <a:lnTo>
                    <a:pt x="105146" y="7842"/>
                  </a:lnTo>
                  <a:lnTo>
                    <a:pt x="103795" y="7729"/>
                  </a:lnTo>
                  <a:lnTo>
                    <a:pt x="101851" y="8714"/>
                  </a:lnTo>
                  <a:lnTo>
                    <a:pt x="102583" y="10039"/>
                  </a:lnTo>
                  <a:lnTo>
                    <a:pt x="102583" y="10039"/>
                  </a:lnTo>
                  <a:lnTo>
                    <a:pt x="101169" y="9623"/>
                  </a:lnTo>
                  <a:lnTo>
                    <a:pt x="100348" y="6744"/>
                  </a:lnTo>
                  <a:lnTo>
                    <a:pt x="97545" y="4370"/>
                  </a:lnTo>
                  <a:lnTo>
                    <a:pt x="93252" y="4963"/>
                  </a:lnTo>
                  <a:lnTo>
                    <a:pt x="94072" y="7628"/>
                  </a:lnTo>
                  <a:lnTo>
                    <a:pt x="91509" y="7539"/>
                  </a:lnTo>
                  <a:lnTo>
                    <a:pt x="90385" y="6074"/>
                  </a:lnTo>
                  <a:lnTo>
                    <a:pt x="87999" y="7337"/>
                  </a:lnTo>
                  <a:lnTo>
                    <a:pt x="86231" y="7893"/>
                  </a:lnTo>
                  <a:lnTo>
                    <a:pt x="84034" y="10544"/>
                  </a:lnTo>
                  <a:lnTo>
                    <a:pt x="83706" y="9282"/>
                  </a:lnTo>
                  <a:lnTo>
                    <a:pt x="85915" y="5923"/>
                  </a:lnTo>
                  <a:lnTo>
                    <a:pt x="85234" y="2526"/>
                  </a:lnTo>
                  <a:lnTo>
                    <a:pt x="81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4" name="Google Shape;3159;p42">
              <a:extLst>
                <a:ext uri="{FF2B5EF4-FFF2-40B4-BE49-F238E27FC236}">
                  <a16:creationId xmlns:a16="http://schemas.microsoft.com/office/drawing/2014/main" id="{C91DF664-1406-2B0C-5121-DC32D2CB62FE}"/>
                </a:ext>
              </a:extLst>
            </p:cNvPr>
            <p:cNvSpPr/>
            <p:nvPr/>
          </p:nvSpPr>
          <p:spPr>
            <a:xfrm>
              <a:off x="4467225" y="3815075"/>
              <a:ext cx="177425" cy="289800"/>
            </a:xfrm>
            <a:custGeom>
              <a:avLst/>
              <a:gdLst/>
              <a:ahLst/>
              <a:cxnLst/>
              <a:rect l="l" t="t" r="r" b="b"/>
              <a:pathLst>
                <a:path w="7097" h="11592" extrusionOk="0">
                  <a:moveTo>
                    <a:pt x="5683" y="0"/>
                  </a:moveTo>
                  <a:lnTo>
                    <a:pt x="4572" y="1339"/>
                  </a:lnTo>
                  <a:lnTo>
                    <a:pt x="2602" y="2513"/>
                  </a:lnTo>
                  <a:lnTo>
                    <a:pt x="1023" y="3271"/>
                  </a:lnTo>
                  <a:lnTo>
                    <a:pt x="1415" y="5809"/>
                  </a:lnTo>
                  <a:lnTo>
                    <a:pt x="1023" y="7362"/>
                  </a:lnTo>
                  <a:lnTo>
                    <a:pt x="1" y="8524"/>
                  </a:lnTo>
                  <a:lnTo>
                    <a:pt x="556" y="10809"/>
                  </a:lnTo>
                  <a:lnTo>
                    <a:pt x="2134" y="11592"/>
                  </a:lnTo>
                  <a:lnTo>
                    <a:pt x="3864" y="9849"/>
                  </a:lnTo>
                  <a:lnTo>
                    <a:pt x="5203" y="6541"/>
                  </a:lnTo>
                  <a:lnTo>
                    <a:pt x="6226" y="3384"/>
                  </a:lnTo>
                  <a:lnTo>
                    <a:pt x="7097" y="1655"/>
                  </a:lnTo>
                  <a:lnTo>
                    <a:pt x="61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5" name="Google Shape;3160;p42">
              <a:extLst>
                <a:ext uri="{FF2B5EF4-FFF2-40B4-BE49-F238E27FC236}">
                  <a16:creationId xmlns:a16="http://schemas.microsoft.com/office/drawing/2014/main" id="{1E300773-24CE-A6F1-8882-340528E0C93C}"/>
                </a:ext>
              </a:extLst>
            </p:cNvPr>
            <p:cNvSpPr/>
            <p:nvPr/>
          </p:nvSpPr>
          <p:spPr>
            <a:xfrm>
              <a:off x="4458375" y="3806875"/>
              <a:ext cx="194800" cy="307475"/>
            </a:xfrm>
            <a:custGeom>
              <a:avLst/>
              <a:gdLst/>
              <a:ahLst/>
              <a:cxnLst/>
              <a:rect l="l" t="t" r="r" b="b"/>
              <a:pathLst>
                <a:path w="7792" h="12299" extrusionOk="0">
                  <a:moveTo>
                    <a:pt x="6327" y="644"/>
                  </a:moveTo>
                  <a:lnTo>
                    <a:pt x="7097" y="1995"/>
                  </a:lnTo>
                  <a:lnTo>
                    <a:pt x="6277" y="3611"/>
                  </a:lnTo>
                  <a:lnTo>
                    <a:pt x="5266" y="6756"/>
                  </a:lnTo>
                  <a:lnTo>
                    <a:pt x="3953" y="10001"/>
                  </a:lnTo>
                  <a:lnTo>
                    <a:pt x="2413" y="11529"/>
                  </a:lnTo>
                  <a:lnTo>
                    <a:pt x="1175" y="10910"/>
                  </a:lnTo>
                  <a:lnTo>
                    <a:pt x="695" y="8940"/>
                  </a:lnTo>
                  <a:lnTo>
                    <a:pt x="1668" y="7829"/>
                  </a:lnTo>
                  <a:lnTo>
                    <a:pt x="2097" y="6149"/>
                  </a:lnTo>
                  <a:lnTo>
                    <a:pt x="1731" y="3776"/>
                  </a:lnTo>
                  <a:lnTo>
                    <a:pt x="3120" y="3119"/>
                  </a:lnTo>
                  <a:lnTo>
                    <a:pt x="5090" y="1932"/>
                  </a:lnTo>
                  <a:lnTo>
                    <a:pt x="6176" y="644"/>
                  </a:lnTo>
                  <a:close/>
                  <a:moveTo>
                    <a:pt x="5873" y="0"/>
                  </a:moveTo>
                  <a:lnTo>
                    <a:pt x="4711" y="1427"/>
                  </a:lnTo>
                  <a:lnTo>
                    <a:pt x="2817" y="2563"/>
                  </a:lnTo>
                  <a:lnTo>
                    <a:pt x="1024" y="3409"/>
                  </a:lnTo>
                  <a:lnTo>
                    <a:pt x="1440" y="6124"/>
                  </a:lnTo>
                  <a:lnTo>
                    <a:pt x="1087" y="7538"/>
                  </a:lnTo>
                  <a:lnTo>
                    <a:pt x="1" y="8776"/>
                  </a:lnTo>
                  <a:lnTo>
                    <a:pt x="632" y="11352"/>
                  </a:lnTo>
                  <a:lnTo>
                    <a:pt x="2552" y="12299"/>
                  </a:lnTo>
                  <a:lnTo>
                    <a:pt x="4420" y="10405"/>
                  </a:lnTo>
                  <a:lnTo>
                    <a:pt x="5847" y="6958"/>
                  </a:lnTo>
                  <a:lnTo>
                    <a:pt x="6845" y="3851"/>
                  </a:lnTo>
                  <a:lnTo>
                    <a:pt x="7792" y="1970"/>
                  </a:lnTo>
                  <a:lnTo>
                    <a:pt x="66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6" name="Google Shape;3161;p42">
              <a:extLst>
                <a:ext uri="{FF2B5EF4-FFF2-40B4-BE49-F238E27FC236}">
                  <a16:creationId xmlns:a16="http://schemas.microsoft.com/office/drawing/2014/main" id="{ECB1B842-4C0B-52B1-9423-CC9A123FCCA4}"/>
                </a:ext>
              </a:extLst>
            </p:cNvPr>
            <p:cNvSpPr/>
            <p:nvPr/>
          </p:nvSpPr>
          <p:spPr>
            <a:xfrm>
              <a:off x="5304725" y="3312525"/>
              <a:ext cx="45475" cy="78625"/>
            </a:xfrm>
            <a:custGeom>
              <a:avLst/>
              <a:gdLst/>
              <a:ahLst/>
              <a:cxnLst/>
              <a:rect l="l" t="t" r="r" b="b"/>
              <a:pathLst>
                <a:path w="1819" h="3145" extrusionOk="0">
                  <a:moveTo>
                    <a:pt x="480" y="0"/>
                  </a:moveTo>
                  <a:lnTo>
                    <a:pt x="0" y="1654"/>
                  </a:lnTo>
                  <a:lnTo>
                    <a:pt x="480" y="3144"/>
                  </a:lnTo>
                  <a:lnTo>
                    <a:pt x="1503" y="2753"/>
                  </a:lnTo>
                  <a:lnTo>
                    <a:pt x="1818" y="1566"/>
                  </a:lnTo>
                  <a:lnTo>
                    <a:pt x="4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7" name="Google Shape;3162;p42">
              <a:extLst>
                <a:ext uri="{FF2B5EF4-FFF2-40B4-BE49-F238E27FC236}">
                  <a16:creationId xmlns:a16="http://schemas.microsoft.com/office/drawing/2014/main" id="{6C46881F-6FC2-7AB7-F25D-6C9B295F9769}"/>
                </a:ext>
              </a:extLst>
            </p:cNvPr>
            <p:cNvSpPr/>
            <p:nvPr/>
          </p:nvSpPr>
          <p:spPr>
            <a:xfrm>
              <a:off x="5296500" y="3296100"/>
              <a:ext cx="62525" cy="105475"/>
            </a:xfrm>
            <a:custGeom>
              <a:avLst/>
              <a:gdLst/>
              <a:ahLst/>
              <a:cxnLst/>
              <a:rect l="l" t="t" r="r" b="b"/>
              <a:pathLst>
                <a:path w="2501" h="4219" extrusionOk="0">
                  <a:moveTo>
                    <a:pt x="948" y="1301"/>
                  </a:moveTo>
                  <a:lnTo>
                    <a:pt x="1806" y="2311"/>
                  </a:lnTo>
                  <a:lnTo>
                    <a:pt x="1567" y="3170"/>
                  </a:lnTo>
                  <a:lnTo>
                    <a:pt x="1011" y="3397"/>
                  </a:lnTo>
                  <a:lnTo>
                    <a:pt x="657" y="2299"/>
                  </a:lnTo>
                  <a:lnTo>
                    <a:pt x="948" y="1301"/>
                  </a:lnTo>
                  <a:close/>
                  <a:moveTo>
                    <a:pt x="670" y="1"/>
                  </a:moveTo>
                  <a:lnTo>
                    <a:pt x="1" y="2311"/>
                  </a:lnTo>
                  <a:lnTo>
                    <a:pt x="607" y="4218"/>
                  </a:lnTo>
                  <a:lnTo>
                    <a:pt x="2097" y="3650"/>
                  </a:lnTo>
                  <a:lnTo>
                    <a:pt x="2501" y="2147"/>
                  </a:lnTo>
                  <a:lnTo>
                    <a:pt x="6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8" name="Google Shape;3163;p42">
              <a:extLst>
                <a:ext uri="{FF2B5EF4-FFF2-40B4-BE49-F238E27FC236}">
                  <a16:creationId xmlns:a16="http://schemas.microsoft.com/office/drawing/2014/main" id="{84541112-340C-9E06-6D0E-603CB918B4E9}"/>
                </a:ext>
              </a:extLst>
            </p:cNvPr>
            <p:cNvSpPr/>
            <p:nvPr/>
          </p:nvSpPr>
          <p:spPr>
            <a:xfrm>
              <a:off x="5643750" y="3420800"/>
              <a:ext cx="232675" cy="252250"/>
            </a:xfrm>
            <a:custGeom>
              <a:avLst/>
              <a:gdLst/>
              <a:ahLst/>
              <a:cxnLst/>
              <a:rect l="l" t="t" r="r" b="b"/>
              <a:pathLst>
                <a:path w="9307" h="10090" extrusionOk="0">
                  <a:moveTo>
                    <a:pt x="1" y="0"/>
                  </a:moveTo>
                  <a:lnTo>
                    <a:pt x="948" y="1301"/>
                  </a:lnTo>
                  <a:lnTo>
                    <a:pt x="2337" y="1553"/>
                  </a:lnTo>
                  <a:cubicBezTo>
                    <a:pt x="2337" y="1553"/>
                    <a:pt x="3536" y="3852"/>
                    <a:pt x="3688" y="4091"/>
                  </a:cubicBezTo>
                  <a:cubicBezTo>
                    <a:pt x="3852" y="4331"/>
                    <a:pt x="5897" y="8233"/>
                    <a:pt x="5897" y="8233"/>
                  </a:cubicBezTo>
                  <a:lnTo>
                    <a:pt x="7804" y="10089"/>
                  </a:lnTo>
                  <a:lnTo>
                    <a:pt x="8587" y="10089"/>
                  </a:lnTo>
                  <a:lnTo>
                    <a:pt x="9307" y="8119"/>
                  </a:lnTo>
                  <a:lnTo>
                    <a:pt x="7880" y="5039"/>
                  </a:lnTo>
                  <a:lnTo>
                    <a:pt x="4647" y="1882"/>
                  </a:lnTo>
                  <a:lnTo>
                    <a:pt x="3473" y="1061"/>
                  </a:lnTo>
                  <a:lnTo>
                    <a:pt x="19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39" name="Google Shape;3164;p42">
              <a:extLst>
                <a:ext uri="{FF2B5EF4-FFF2-40B4-BE49-F238E27FC236}">
                  <a16:creationId xmlns:a16="http://schemas.microsoft.com/office/drawing/2014/main" id="{613780F7-1E8D-6C91-C7F1-F6E7293AEF4A}"/>
                </a:ext>
              </a:extLst>
            </p:cNvPr>
            <p:cNvSpPr/>
            <p:nvPr/>
          </p:nvSpPr>
          <p:spPr>
            <a:xfrm>
              <a:off x="5628275" y="3412900"/>
              <a:ext cx="256350" cy="268025"/>
            </a:xfrm>
            <a:custGeom>
              <a:avLst/>
              <a:gdLst/>
              <a:ahLst/>
              <a:cxnLst/>
              <a:rect l="l" t="t" r="r" b="b"/>
              <a:pathLst>
                <a:path w="10254" h="10721" extrusionOk="0">
                  <a:moveTo>
                    <a:pt x="2488" y="632"/>
                  </a:moveTo>
                  <a:lnTo>
                    <a:pt x="5052" y="2438"/>
                  </a:lnTo>
                  <a:lnTo>
                    <a:pt x="8246" y="5544"/>
                  </a:lnTo>
                  <a:lnTo>
                    <a:pt x="9585" y="8448"/>
                  </a:lnTo>
                  <a:lnTo>
                    <a:pt x="9004" y="10090"/>
                  </a:lnTo>
                  <a:lnTo>
                    <a:pt x="8562" y="10090"/>
                  </a:lnTo>
                  <a:lnTo>
                    <a:pt x="6782" y="8360"/>
                  </a:lnTo>
                  <a:cubicBezTo>
                    <a:pt x="6478" y="7792"/>
                    <a:pt x="4723" y="4471"/>
                    <a:pt x="4572" y="4231"/>
                  </a:cubicBezTo>
                  <a:cubicBezTo>
                    <a:pt x="4458" y="4067"/>
                    <a:pt x="3688" y="2614"/>
                    <a:pt x="3233" y="1731"/>
                  </a:cubicBezTo>
                  <a:lnTo>
                    <a:pt x="3158" y="1592"/>
                  </a:lnTo>
                  <a:lnTo>
                    <a:pt x="1743" y="1327"/>
                  </a:lnTo>
                  <a:lnTo>
                    <a:pt x="1238" y="632"/>
                  </a:lnTo>
                  <a:close/>
                  <a:moveTo>
                    <a:pt x="1" y="1"/>
                  </a:moveTo>
                  <a:lnTo>
                    <a:pt x="1390" y="1907"/>
                  </a:lnTo>
                  <a:lnTo>
                    <a:pt x="2741" y="2160"/>
                  </a:lnTo>
                  <a:cubicBezTo>
                    <a:pt x="3019" y="2690"/>
                    <a:pt x="3903" y="4370"/>
                    <a:pt x="4041" y="4584"/>
                  </a:cubicBezTo>
                  <a:cubicBezTo>
                    <a:pt x="4155" y="4748"/>
                    <a:pt x="5430" y="7135"/>
                    <a:pt x="6251" y="8701"/>
                  </a:cubicBezTo>
                  <a:lnTo>
                    <a:pt x="8297" y="10721"/>
                  </a:lnTo>
                  <a:lnTo>
                    <a:pt x="9433" y="10721"/>
                  </a:lnTo>
                  <a:lnTo>
                    <a:pt x="10254" y="8423"/>
                  </a:lnTo>
                  <a:lnTo>
                    <a:pt x="8789" y="5228"/>
                  </a:lnTo>
                  <a:lnTo>
                    <a:pt x="5443" y="1945"/>
                  </a:lnTo>
                  <a:lnTo>
                    <a:pt x="26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0" name="Google Shape;3165;p42">
              <a:extLst>
                <a:ext uri="{FF2B5EF4-FFF2-40B4-BE49-F238E27FC236}">
                  <a16:creationId xmlns:a16="http://schemas.microsoft.com/office/drawing/2014/main" id="{64320D0E-6F5A-4F0D-A77A-B159F5AA319A}"/>
                </a:ext>
              </a:extLst>
            </p:cNvPr>
            <p:cNvSpPr/>
            <p:nvPr/>
          </p:nvSpPr>
          <p:spPr>
            <a:xfrm>
              <a:off x="5873550" y="3662925"/>
              <a:ext cx="284775" cy="73250"/>
            </a:xfrm>
            <a:custGeom>
              <a:avLst/>
              <a:gdLst/>
              <a:ahLst/>
              <a:cxnLst/>
              <a:rect l="l" t="t" r="r" b="b"/>
              <a:pathLst>
                <a:path w="11391" h="2930" extrusionOk="0">
                  <a:moveTo>
                    <a:pt x="1150" y="0"/>
                  </a:moveTo>
                  <a:lnTo>
                    <a:pt x="1" y="998"/>
                  </a:lnTo>
                  <a:lnTo>
                    <a:pt x="2324" y="2058"/>
                  </a:lnTo>
                  <a:lnTo>
                    <a:pt x="5696" y="2930"/>
                  </a:lnTo>
                  <a:lnTo>
                    <a:pt x="11391" y="2930"/>
                  </a:lnTo>
                  <a:lnTo>
                    <a:pt x="8082" y="1667"/>
                  </a:lnTo>
                  <a:lnTo>
                    <a:pt x="5708" y="1667"/>
                  </a:lnTo>
                  <a:lnTo>
                    <a:pt x="11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1" name="Google Shape;3166;p42">
              <a:extLst>
                <a:ext uri="{FF2B5EF4-FFF2-40B4-BE49-F238E27FC236}">
                  <a16:creationId xmlns:a16="http://schemas.microsoft.com/office/drawing/2014/main" id="{E62AD690-B3ED-328F-A179-C233BE4BFDCC}"/>
                </a:ext>
              </a:extLst>
            </p:cNvPr>
            <p:cNvSpPr/>
            <p:nvPr/>
          </p:nvSpPr>
          <p:spPr>
            <a:xfrm>
              <a:off x="5859050" y="3654075"/>
              <a:ext cx="342200" cy="90000"/>
            </a:xfrm>
            <a:custGeom>
              <a:avLst/>
              <a:gdLst/>
              <a:ahLst/>
              <a:cxnLst/>
              <a:rect l="l" t="t" r="r" b="b"/>
              <a:pathLst>
                <a:path w="13688" h="3600" extrusionOk="0">
                  <a:moveTo>
                    <a:pt x="1806" y="720"/>
                  </a:moveTo>
                  <a:lnTo>
                    <a:pt x="6187" y="2311"/>
                  </a:lnTo>
                  <a:lnTo>
                    <a:pt x="8599" y="2337"/>
                  </a:lnTo>
                  <a:lnTo>
                    <a:pt x="10266" y="2968"/>
                  </a:lnTo>
                  <a:lnTo>
                    <a:pt x="6314" y="2968"/>
                  </a:lnTo>
                  <a:lnTo>
                    <a:pt x="3043" y="2122"/>
                  </a:lnTo>
                  <a:lnTo>
                    <a:pt x="1174" y="1263"/>
                  </a:lnTo>
                  <a:lnTo>
                    <a:pt x="1806" y="720"/>
                  </a:lnTo>
                  <a:close/>
                  <a:moveTo>
                    <a:pt x="1667" y="1"/>
                  </a:moveTo>
                  <a:lnTo>
                    <a:pt x="0" y="1428"/>
                  </a:lnTo>
                  <a:lnTo>
                    <a:pt x="2829" y="2715"/>
                  </a:lnTo>
                  <a:lnTo>
                    <a:pt x="6200" y="3587"/>
                  </a:lnTo>
                  <a:lnTo>
                    <a:pt x="13688" y="3599"/>
                  </a:lnTo>
                  <a:lnTo>
                    <a:pt x="8763" y="1731"/>
                  </a:lnTo>
                  <a:lnTo>
                    <a:pt x="6352" y="1705"/>
                  </a:lnTo>
                  <a:lnTo>
                    <a:pt x="1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2" name="Google Shape;3167;p42">
              <a:extLst>
                <a:ext uri="{FF2B5EF4-FFF2-40B4-BE49-F238E27FC236}">
                  <a16:creationId xmlns:a16="http://schemas.microsoft.com/office/drawing/2014/main" id="{0C02D7A3-5C74-94A0-764D-4CE27F8F5EA9}"/>
                </a:ext>
              </a:extLst>
            </p:cNvPr>
            <p:cNvSpPr/>
            <p:nvPr/>
          </p:nvSpPr>
          <p:spPr>
            <a:xfrm>
              <a:off x="6185775" y="3706475"/>
              <a:ext cx="137975" cy="31600"/>
            </a:xfrm>
            <a:custGeom>
              <a:avLst/>
              <a:gdLst/>
              <a:ahLst/>
              <a:cxnLst/>
              <a:rect l="l" t="t" r="r" b="b"/>
              <a:pathLst>
                <a:path w="5519" h="1264" extrusionOk="0">
                  <a:moveTo>
                    <a:pt x="3397" y="1"/>
                  </a:moveTo>
                  <a:lnTo>
                    <a:pt x="0" y="556"/>
                  </a:lnTo>
                  <a:lnTo>
                    <a:pt x="1818" y="1263"/>
                  </a:lnTo>
                  <a:lnTo>
                    <a:pt x="5518" y="556"/>
                  </a:lnTo>
                  <a:lnTo>
                    <a:pt x="33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3" name="Google Shape;3168;p42">
              <a:extLst>
                <a:ext uri="{FF2B5EF4-FFF2-40B4-BE49-F238E27FC236}">
                  <a16:creationId xmlns:a16="http://schemas.microsoft.com/office/drawing/2014/main" id="{69F68520-DF48-F574-99C8-CDF438465FD3}"/>
                </a:ext>
              </a:extLst>
            </p:cNvPr>
            <p:cNvSpPr/>
            <p:nvPr/>
          </p:nvSpPr>
          <p:spPr>
            <a:xfrm>
              <a:off x="6156100" y="3698600"/>
              <a:ext cx="203625" cy="47675"/>
            </a:xfrm>
            <a:custGeom>
              <a:avLst/>
              <a:gdLst/>
              <a:ahLst/>
              <a:cxnLst/>
              <a:rect l="l" t="t" r="r" b="b"/>
              <a:pathLst>
                <a:path w="8145" h="1907" extrusionOk="0">
                  <a:moveTo>
                    <a:pt x="4571" y="644"/>
                  </a:moveTo>
                  <a:lnTo>
                    <a:pt x="5278" y="821"/>
                  </a:lnTo>
                  <a:lnTo>
                    <a:pt x="3031" y="1250"/>
                  </a:lnTo>
                  <a:lnTo>
                    <a:pt x="2374" y="998"/>
                  </a:lnTo>
                  <a:lnTo>
                    <a:pt x="4571" y="644"/>
                  </a:lnTo>
                  <a:close/>
                  <a:moveTo>
                    <a:pt x="4596" y="0"/>
                  </a:moveTo>
                  <a:lnTo>
                    <a:pt x="0" y="745"/>
                  </a:lnTo>
                  <a:lnTo>
                    <a:pt x="2968" y="1907"/>
                  </a:lnTo>
                  <a:lnTo>
                    <a:pt x="8145" y="922"/>
                  </a:lnTo>
                  <a:lnTo>
                    <a:pt x="45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4" name="Google Shape;3169;p42">
              <a:extLst>
                <a:ext uri="{FF2B5EF4-FFF2-40B4-BE49-F238E27FC236}">
                  <a16:creationId xmlns:a16="http://schemas.microsoft.com/office/drawing/2014/main" id="{F7825FE4-5C8E-7BB7-2F73-0E59272876F7}"/>
                </a:ext>
              </a:extLst>
            </p:cNvPr>
            <p:cNvSpPr/>
            <p:nvPr/>
          </p:nvSpPr>
          <p:spPr>
            <a:xfrm>
              <a:off x="6158300" y="3493725"/>
              <a:ext cx="139875" cy="161950"/>
            </a:xfrm>
            <a:custGeom>
              <a:avLst/>
              <a:gdLst/>
              <a:ahLst/>
              <a:cxnLst/>
              <a:rect l="l" t="t" r="r" b="b"/>
              <a:pathLst>
                <a:path w="5595" h="6478" extrusionOk="0">
                  <a:moveTo>
                    <a:pt x="3864" y="0"/>
                  </a:moveTo>
                  <a:lnTo>
                    <a:pt x="632" y="1579"/>
                  </a:lnTo>
                  <a:lnTo>
                    <a:pt x="1" y="4925"/>
                  </a:lnTo>
                  <a:lnTo>
                    <a:pt x="1099" y="6478"/>
                  </a:lnTo>
                  <a:lnTo>
                    <a:pt x="1730" y="4420"/>
                  </a:lnTo>
                  <a:lnTo>
                    <a:pt x="3473" y="6225"/>
                  </a:lnTo>
                  <a:lnTo>
                    <a:pt x="3473" y="4331"/>
                  </a:lnTo>
                  <a:lnTo>
                    <a:pt x="2678" y="3510"/>
                  </a:lnTo>
                  <a:lnTo>
                    <a:pt x="4104" y="2765"/>
                  </a:lnTo>
                  <a:lnTo>
                    <a:pt x="1895" y="2765"/>
                  </a:lnTo>
                  <a:lnTo>
                    <a:pt x="5594" y="1023"/>
                  </a:lnTo>
                  <a:lnTo>
                    <a:pt x="38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5" name="Google Shape;3170;p42">
              <a:extLst>
                <a:ext uri="{FF2B5EF4-FFF2-40B4-BE49-F238E27FC236}">
                  <a16:creationId xmlns:a16="http://schemas.microsoft.com/office/drawing/2014/main" id="{A6C07EDA-3F3E-DF33-5816-F29B116815F2}"/>
                </a:ext>
              </a:extLst>
            </p:cNvPr>
            <p:cNvSpPr/>
            <p:nvPr/>
          </p:nvSpPr>
          <p:spPr>
            <a:xfrm>
              <a:off x="6149775" y="3484875"/>
              <a:ext cx="165125" cy="188175"/>
            </a:xfrm>
            <a:custGeom>
              <a:avLst/>
              <a:gdLst/>
              <a:ahLst/>
              <a:cxnLst/>
              <a:rect l="l" t="t" r="r" b="b"/>
              <a:pathLst>
                <a:path w="6605" h="7527" extrusionOk="0">
                  <a:moveTo>
                    <a:pt x="4193" y="708"/>
                  </a:moveTo>
                  <a:lnTo>
                    <a:pt x="5266" y="1339"/>
                  </a:lnTo>
                  <a:lnTo>
                    <a:pt x="1023" y="3334"/>
                  </a:lnTo>
                  <a:lnTo>
                    <a:pt x="1023" y="3334"/>
                  </a:lnTo>
                  <a:lnTo>
                    <a:pt x="1251" y="2147"/>
                  </a:lnTo>
                  <a:lnTo>
                    <a:pt x="4193" y="708"/>
                  </a:lnTo>
                  <a:close/>
                  <a:moveTo>
                    <a:pt x="3157" y="3423"/>
                  </a:moveTo>
                  <a:lnTo>
                    <a:pt x="2501" y="3776"/>
                  </a:lnTo>
                  <a:lnTo>
                    <a:pt x="3486" y="4812"/>
                  </a:lnTo>
                  <a:lnTo>
                    <a:pt x="3486" y="5796"/>
                  </a:lnTo>
                  <a:lnTo>
                    <a:pt x="1933" y="4168"/>
                  </a:lnTo>
                  <a:lnTo>
                    <a:pt x="1326" y="6125"/>
                  </a:lnTo>
                  <a:lnTo>
                    <a:pt x="670" y="5203"/>
                  </a:lnTo>
                  <a:lnTo>
                    <a:pt x="1011" y="3423"/>
                  </a:lnTo>
                  <a:close/>
                  <a:moveTo>
                    <a:pt x="4218" y="1"/>
                  </a:moveTo>
                  <a:lnTo>
                    <a:pt x="683" y="1718"/>
                  </a:lnTo>
                  <a:lnTo>
                    <a:pt x="1" y="5354"/>
                  </a:lnTo>
                  <a:lnTo>
                    <a:pt x="1554" y="7526"/>
                  </a:lnTo>
                  <a:lnTo>
                    <a:pt x="2210" y="5392"/>
                  </a:lnTo>
                  <a:lnTo>
                    <a:pt x="4117" y="7375"/>
                  </a:lnTo>
                  <a:lnTo>
                    <a:pt x="4117" y="4572"/>
                  </a:lnTo>
                  <a:lnTo>
                    <a:pt x="3536" y="3953"/>
                  </a:lnTo>
                  <a:lnTo>
                    <a:pt x="5708" y="2804"/>
                  </a:lnTo>
                  <a:lnTo>
                    <a:pt x="3650" y="2804"/>
                  </a:lnTo>
                  <a:lnTo>
                    <a:pt x="6605" y="1415"/>
                  </a:lnTo>
                  <a:lnTo>
                    <a:pt x="4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6" name="Google Shape;3171;p42">
              <a:extLst>
                <a:ext uri="{FF2B5EF4-FFF2-40B4-BE49-F238E27FC236}">
                  <a16:creationId xmlns:a16="http://schemas.microsoft.com/office/drawing/2014/main" id="{F2F244BF-3017-B4DA-4451-97B07B6A0B7C}"/>
                </a:ext>
              </a:extLst>
            </p:cNvPr>
            <p:cNvSpPr/>
            <p:nvPr/>
          </p:nvSpPr>
          <p:spPr>
            <a:xfrm>
              <a:off x="5945525" y="3367450"/>
              <a:ext cx="213125" cy="254775"/>
            </a:xfrm>
            <a:custGeom>
              <a:avLst/>
              <a:gdLst/>
              <a:ahLst/>
              <a:cxnLst/>
              <a:rect l="l" t="t" r="r" b="b"/>
              <a:pathLst>
                <a:path w="8525" h="10191" extrusionOk="0">
                  <a:moveTo>
                    <a:pt x="6542" y="0"/>
                  </a:moveTo>
                  <a:lnTo>
                    <a:pt x="3941" y="3119"/>
                  </a:lnTo>
                  <a:lnTo>
                    <a:pt x="2817" y="5291"/>
                  </a:lnTo>
                  <a:lnTo>
                    <a:pt x="935" y="5291"/>
                  </a:lnTo>
                  <a:lnTo>
                    <a:pt x="1" y="6869"/>
                  </a:lnTo>
                  <a:lnTo>
                    <a:pt x="1491" y="9067"/>
                  </a:lnTo>
                  <a:lnTo>
                    <a:pt x="2817" y="9546"/>
                  </a:lnTo>
                  <a:lnTo>
                    <a:pt x="4686" y="9344"/>
                  </a:lnTo>
                  <a:lnTo>
                    <a:pt x="6049" y="10190"/>
                  </a:lnTo>
                  <a:lnTo>
                    <a:pt x="7363" y="6516"/>
                  </a:lnTo>
                  <a:lnTo>
                    <a:pt x="8524" y="4874"/>
                  </a:lnTo>
                  <a:lnTo>
                    <a:pt x="7653" y="3384"/>
                  </a:lnTo>
                  <a:lnTo>
                    <a:pt x="8512" y="2134"/>
                  </a:lnTo>
                  <a:lnTo>
                    <a:pt x="65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7" name="Google Shape;3172;p42">
              <a:extLst>
                <a:ext uri="{FF2B5EF4-FFF2-40B4-BE49-F238E27FC236}">
                  <a16:creationId xmlns:a16="http://schemas.microsoft.com/office/drawing/2014/main" id="{1EE3910C-7B84-B11B-4128-6E3F575D2E2C}"/>
                </a:ext>
              </a:extLst>
            </p:cNvPr>
            <p:cNvSpPr/>
            <p:nvPr/>
          </p:nvSpPr>
          <p:spPr>
            <a:xfrm>
              <a:off x="5936075" y="3355775"/>
              <a:ext cx="232350" cy="278450"/>
            </a:xfrm>
            <a:custGeom>
              <a:avLst/>
              <a:gdLst/>
              <a:ahLst/>
              <a:cxnLst/>
              <a:rect l="l" t="t" r="r" b="b"/>
              <a:pathLst>
                <a:path w="9294" h="11138" extrusionOk="0">
                  <a:moveTo>
                    <a:pt x="6932" y="947"/>
                  </a:moveTo>
                  <a:lnTo>
                    <a:pt x="8486" y="2627"/>
                  </a:lnTo>
                  <a:lnTo>
                    <a:pt x="7652" y="3839"/>
                  </a:lnTo>
                  <a:lnTo>
                    <a:pt x="8523" y="5329"/>
                  </a:lnTo>
                  <a:lnTo>
                    <a:pt x="7475" y="6806"/>
                  </a:lnTo>
                  <a:lnTo>
                    <a:pt x="6263" y="10190"/>
                  </a:lnTo>
                  <a:lnTo>
                    <a:pt x="5139" y="9496"/>
                  </a:lnTo>
                  <a:lnTo>
                    <a:pt x="3220" y="9685"/>
                  </a:lnTo>
                  <a:lnTo>
                    <a:pt x="2071" y="9281"/>
                  </a:lnTo>
                  <a:lnTo>
                    <a:pt x="745" y="7324"/>
                  </a:lnTo>
                  <a:lnTo>
                    <a:pt x="1490" y="6074"/>
                  </a:lnTo>
                  <a:lnTo>
                    <a:pt x="3384" y="6074"/>
                  </a:lnTo>
                  <a:lnTo>
                    <a:pt x="4584" y="3763"/>
                  </a:lnTo>
                  <a:lnTo>
                    <a:pt x="6932" y="947"/>
                  </a:lnTo>
                  <a:close/>
                  <a:moveTo>
                    <a:pt x="6907" y="0"/>
                  </a:moveTo>
                  <a:lnTo>
                    <a:pt x="4079" y="3397"/>
                  </a:lnTo>
                  <a:lnTo>
                    <a:pt x="3005" y="5442"/>
                  </a:lnTo>
                  <a:lnTo>
                    <a:pt x="1137" y="5442"/>
                  </a:lnTo>
                  <a:lnTo>
                    <a:pt x="0" y="7336"/>
                  </a:lnTo>
                  <a:lnTo>
                    <a:pt x="1667" y="9799"/>
                  </a:lnTo>
                  <a:lnTo>
                    <a:pt x="3157" y="10329"/>
                  </a:lnTo>
                  <a:lnTo>
                    <a:pt x="4988" y="10140"/>
                  </a:lnTo>
                  <a:lnTo>
                    <a:pt x="6591" y="11137"/>
                  </a:lnTo>
                  <a:lnTo>
                    <a:pt x="8018" y="7147"/>
                  </a:lnTo>
                  <a:lnTo>
                    <a:pt x="9281" y="5379"/>
                  </a:lnTo>
                  <a:lnTo>
                    <a:pt x="8397" y="3877"/>
                  </a:lnTo>
                  <a:lnTo>
                    <a:pt x="9294" y="2576"/>
                  </a:lnTo>
                  <a:lnTo>
                    <a:pt x="6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8" name="Google Shape;3173;p42">
              <a:extLst>
                <a:ext uri="{FF2B5EF4-FFF2-40B4-BE49-F238E27FC236}">
                  <a16:creationId xmlns:a16="http://schemas.microsoft.com/office/drawing/2014/main" id="{9F3D0780-689B-1432-C92F-D368150754B2}"/>
                </a:ext>
              </a:extLst>
            </p:cNvPr>
            <p:cNvSpPr/>
            <p:nvPr/>
          </p:nvSpPr>
          <p:spPr>
            <a:xfrm>
              <a:off x="6429775" y="3529075"/>
              <a:ext cx="453650" cy="254450"/>
            </a:xfrm>
            <a:custGeom>
              <a:avLst/>
              <a:gdLst/>
              <a:ahLst/>
              <a:cxnLst/>
              <a:rect l="l" t="t" r="r" b="b"/>
              <a:pathLst>
                <a:path w="18146" h="10178" extrusionOk="0">
                  <a:moveTo>
                    <a:pt x="1794" y="0"/>
                  </a:moveTo>
                  <a:lnTo>
                    <a:pt x="1" y="745"/>
                  </a:lnTo>
                  <a:lnTo>
                    <a:pt x="1705" y="2576"/>
                  </a:lnTo>
                  <a:lnTo>
                    <a:pt x="2223" y="4496"/>
                  </a:lnTo>
                  <a:lnTo>
                    <a:pt x="4281" y="4496"/>
                  </a:lnTo>
                  <a:lnTo>
                    <a:pt x="5847" y="5039"/>
                  </a:lnTo>
                  <a:lnTo>
                    <a:pt x="5847" y="6705"/>
                  </a:lnTo>
                  <a:lnTo>
                    <a:pt x="8764" y="8915"/>
                  </a:lnTo>
                  <a:lnTo>
                    <a:pt x="11214" y="8915"/>
                  </a:lnTo>
                  <a:lnTo>
                    <a:pt x="12236" y="7412"/>
                  </a:lnTo>
                  <a:lnTo>
                    <a:pt x="14055" y="8120"/>
                  </a:lnTo>
                  <a:lnTo>
                    <a:pt x="15633" y="10178"/>
                  </a:lnTo>
                  <a:lnTo>
                    <a:pt x="18146" y="10178"/>
                  </a:lnTo>
                  <a:lnTo>
                    <a:pt x="14522" y="5443"/>
                  </a:lnTo>
                  <a:lnTo>
                    <a:pt x="10431" y="3157"/>
                  </a:lnTo>
                  <a:lnTo>
                    <a:pt x="5531" y="1819"/>
                  </a:lnTo>
                  <a:lnTo>
                    <a:pt x="3650" y="2652"/>
                  </a:lnTo>
                  <a:lnTo>
                    <a:pt x="3094" y="733"/>
                  </a:lnTo>
                  <a:lnTo>
                    <a:pt x="17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49" name="Google Shape;3174;p42">
              <a:extLst>
                <a:ext uri="{FF2B5EF4-FFF2-40B4-BE49-F238E27FC236}">
                  <a16:creationId xmlns:a16="http://schemas.microsoft.com/office/drawing/2014/main" id="{CC980ED9-A222-DBCA-7081-AE997DCE4243}"/>
                </a:ext>
              </a:extLst>
            </p:cNvPr>
            <p:cNvSpPr/>
            <p:nvPr/>
          </p:nvSpPr>
          <p:spPr>
            <a:xfrm>
              <a:off x="6416200" y="3519925"/>
              <a:ext cx="483325" cy="271500"/>
            </a:xfrm>
            <a:custGeom>
              <a:avLst/>
              <a:gdLst/>
              <a:ahLst/>
              <a:cxnLst/>
              <a:rect l="l" t="t" r="r" b="b"/>
              <a:pathLst>
                <a:path w="19333" h="10860" extrusionOk="0">
                  <a:moveTo>
                    <a:pt x="2312" y="707"/>
                  </a:moveTo>
                  <a:lnTo>
                    <a:pt x="3372" y="1313"/>
                  </a:lnTo>
                  <a:lnTo>
                    <a:pt x="3991" y="3447"/>
                  </a:lnTo>
                  <a:lnTo>
                    <a:pt x="6112" y="2513"/>
                  </a:lnTo>
                  <a:lnTo>
                    <a:pt x="10860" y="3814"/>
                  </a:lnTo>
                  <a:lnTo>
                    <a:pt x="14863" y="6061"/>
                  </a:lnTo>
                  <a:lnTo>
                    <a:pt x="18058" y="10228"/>
                  </a:lnTo>
                  <a:lnTo>
                    <a:pt x="16328" y="10228"/>
                  </a:lnTo>
                  <a:lnTo>
                    <a:pt x="14787" y="8233"/>
                  </a:lnTo>
                  <a:lnTo>
                    <a:pt x="12653" y="7400"/>
                  </a:lnTo>
                  <a:lnTo>
                    <a:pt x="11580" y="8965"/>
                  </a:lnTo>
                  <a:lnTo>
                    <a:pt x="9408" y="8965"/>
                  </a:lnTo>
                  <a:lnTo>
                    <a:pt x="6706" y="6920"/>
                  </a:lnTo>
                  <a:lnTo>
                    <a:pt x="6706" y="5177"/>
                  </a:lnTo>
                  <a:lnTo>
                    <a:pt x="4913" y="4571"/>
                  </a:lnTo>
                  <a:lnTo>
                    <a:pt x="3006" y="4546"/>
                  </a:lnTo>
                  <a:lnTo>
                    <a:pt x="2526" y="2778"/>
                  </a:lnTo>
                  <a:lnTo>
                    <a:pt x="1074" y="1225"/>
                  </a:lnTo>
                  <a:lnTo>
                    <a:pt x="2312" y="707"/>
                  </a:lnTo>
                  <a:close/>
                  <a:moveTo>
                    <a:pt x="2362" y="0"/>
                  </a:moveTo>
                  <a:lnTo>
                    <a:pt x="1" y="998"/>
                  </a:lnTo>
                  <a:lnTo>
                    <a:pt x="1958" y="3094"/>
                  </a:lnTo>
                  <a:lnTo>
                    <a:pt x="2526" y="5177"/>
                  </a:lnTo>
                  <a:lnTo>
                    <a:pt x="4761" y="5177"/>
                  </a:lnTo>
                  <a:lnTo>
                    <a:pt x="6074" y="5632"/>
                  </a:lnTo>
                  <a:lnTo>
                    <a:pt x="6074" y="7223"/>
                  </a:lnTo>
                  <a:lnTo>
                    <a:pt x="9206" y="9597"/>
                  </a:lnTo>
                  <a:lnTo>
                    <a:pt x="11921" y="9597"/>
                  </a:lnTo>
                  <a:lnTo>
                    <a:pt x="12906" y="8170"/>
                  </a:lnTo>
                  <a:lnTo>
                    <a:pt x="14396" y="8751"/>
                  </a:lnTo>
                  <a:lnTo>
                    <a:pt x="16025" y="10859"/>
                  </a:lnTo>
                  <a:lnTo>
                    <a:pt x="19333" y="10859"/>
                  </a:lnTo>
                  <a:lnTo>
                    <a:pt x="15317" y="5607"/>
                  </a:lnTo>
                  <a:lnTo>
                    <a:pt x="11125" y="3245"/>
                  </a:lnTo>
                  <a:lnTo>
                    <a:pt x="6049" y="1844"/>
                  </a:lnTo>
                  <a:lnTo>
                    <a:pt x="4395" y="2576"/>
                  </a:lnTo>
                  <a:lnTo>
                    <a:pt x="3903" y="884"/>
                  </a:lnTo>
                  <a:lnTo>
                    <a:pt x="23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0" name="Google Shape;3175;p42">
              <a:extLst>
                <a:ext uri="{FF2B5EF4-FFF2-40B4-BE49-F238E27FC236}">
                  <a16:creationId xmlns:a16="http://schemas.microsoft.com/office/drawing/2014/main" id="{6A21063B-EA63-E0C1-068E-755853463035}"/>
                </a:ext>
              </a:extLst>
            </p:cNvPr>
            <p:cNvSpPr/>
            <p:nvPr/>
          </p:nvSpPr>
          <p:spPr>
            <a:xfrm>
              <a:off x="5992575" y="3785400"/>
              <a:ext cx="867500" cy="764650"/>
            </a:xfrm>
            <a:custGeom>
              <a:avLst/>
              <a:gdLst/>
              <a:ahLst/>
              <a:cxnLst/>
              <a:rect l="l" t="t" r="r" b="b"/>
              <a:pathLst>
                <a:path w="34700" h="30586" extrusionOk="0">
                  <a:moveTo>
                    <a:pt x="18082" y="1"/>
                  </a:moveTo>
                  <a:lnTo>
                    <a:pt x="15494" y="2602"/>
                  </a:lnTo>
                  <a:lnTo>
                    <a:pt x="13953" y="3574"/>
                  </a:lnTo>
                  <a:lnTo>
                    <a:pt x="12577" y="3006"/>
                  </a:lnTo>
                  <a:lnTo>
                    <a:pt x="9976" y="5430"/>
                  </a:lnTo>
                  <a:lnTo>
                    <a:pt x="8195" y="7627"/>
                  </a:lnTo>
                  <a:lnTo>
                    <a:pt x="4950" y="9572"/>
                  </a:lnTo>
                  <a:lnTo>
                    <a:pt x="1617" y="10228"/>
                  </a:lnTo>
                  <a:lnTo>
                    <a:pt x="0" y="12779"/>
                  </a:lnTo>
                  <a:lnTo>
                    <a:pt x="0" y="15999"/>
                  </a:lnTo>
                  <a:lnTo>
                    <a:pt x="973" y="20835"/>
                  </a:lnTo>
                  <a:lnTo>
                    <a:pt x="480" y="22704"/>
                  </a:lnTo>
                  <a:lnTo>
                    <a:pt x="1857" y="24244"/>
                  </a:lnTo>
                  <a:lnTo>
                    <a:pt x="5481" y="23424"/>
                  </a:lnTo>
                  <a:lnTo>
                    <a:pt x="9408" y="22211"/>
                  </a:lnTo>
                  <a:lnTo>
                    <a:pt x="12223" y="20999"/>
                  </a:lnTo>
                  <a:lnTo>
                    <a:pt x="16214" y="21365"/>
                  </a:lnTo>
                  <a:lnTo>
                    <a:pt x="18070" y="24964"/>
                  </a:lnTo>
                  <a:lnTo>
                    <a:pt x="20103" y="23184"/>
                  </a:lnTo>
                  <a:lnTo>
                    <a:pt x="20911" y="26833"/>
                  </a:lnTo>
                  <a:cubicBezTo>
                    <a:pt x="20911" y="26833"/>
                    <a:pt x="21719" y="29421"/>
                    <a:pt x="22047" y="29421"/>
                  </a:cubicBezTo>
                  <a:cubicBezTo>
                    <a:pt x="22349" y="29421"/>
                    <a:pt x="23677" y="30586"/>
                    <a:pt x="24015" y="30586"/>
                  </a:cubicBezTo>
                  <a:cubicBezTo>
                    <a:pt x="24045" y="30586"/>
                    <a:pt x="24067" y="30577"/>
                    <a:pt x="24080" y="30558"/>
                  </a:cubicBezTo>
                  <a:cubicBezTo>
                    <a:pt x="24232" y="30318"/>
                    <a:pt x="25621" y="29990"/>
                    <a:pt x="25621" y="29990"/>
                  </a:cubicBezTo>
                  <a:lnTo>
                    <a:pt x="28133" y="30229"/>
                  </a:lnTo>
                  <a:cubicBezTo>
                    <a:pt x="28133" y="30229"/>
                    <a:pt x="30735" y="28045"/>
                    <a:pt x="30735" y="27729"/>
                  </a:cubicBezTo>
                  <a:cubicBezTo>
                    <a:pt x="30735" y="27401"/>
                    <a:pt x="32831" y="23348"/>
                    <a:pt x="32831" y="23348"/>
                  </a:cubicBezTo>
                  <a:lnTo>
                    <a:pt x="34371" y="19699"/>
                  </a:lnTo>
                  <a:lnTo>
                    <a:pt x="34700" y="14193"/>
                  </a:lnTo>
                  <a:lnTo>
                    <a:pt x="31303" y="8107"/>
                  </a:lnTo>
                  <a:lnTo>
                    <a:pt x="30078" y="5114"/>
                  </a:lnTo>
                  <a:lnTo>
                    <a:pt x="29434" y="3081"/>
                  </a:lnTo>
                  <a:lnTo>
                    <a:pt x="27654" y="1"/>
                  </a:lnTo>
                  <a:lnTo>
                    <a:pt x="26025" y="3410"/>
                  </a:lnTo>
                  <a:lnTo>
                    <a:pt x="26113" y="4950"/>
                  </a:lnTo>
                  <a:lnTo>
                    <a:pt x="24333" y="6251"/>
                  </a:lnTo>
                  <a:lnTo>
                    <a:pt x="21971" y="4054"/>
                  </a:lnTo>
                  <a:lnTo>
                    <a:pt x="22224" y="1301"/>
                  </a:lnTo>
                  <a:lnTo>
                    <a:pt x="18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1" name="Google Shape;3176;p42">
              <a:extLst>
                <a:ext uri="{FF2B5EF4-FFF2-40B4-BE49-F238E27FC236}">
                  <a16:creationId xmlns:a16="http://schemas.microsoft.com/office/drawing/2014/main" id="{AB3A2C1C-69A8-64DA-1A81-1A4F22DE9246}"/>
                </a:ext>
              </a:extLst>
            </p:cNvPr>
            <p:cNvSpPr/>
            <p:nvPr/>
          </p:nvSpPr>
          <p:spPr>
            <a:xfrm>
              <a:off x="5985000" y="3768350"/>
              <a:ext cx="883600" cy="789850"/>
            </a:xfrm>
            <a:custGeom>
              <a:avLst/>
              <a:gdLst/>
              <a:ahLst/>
              <a:cxnLst/>
              <a:rect l="l" t="t" r="r" b="b"/>
              <a:pathLst>
                <a:path w="35344" h="31594" extrusionOk="0">
                  <a:moveTo>
                    <a:pt x="18474" y="1049"/>
                  </a:moveTo>
                  <a:lnTo>
                    <a:pt x="22186" y="2210"/>
                  </a:lnTo>
                  <a:lnTo>
                    <a:pt x="21946" y="4862"/>
                  </a:lnTo>
                  <a:lnTo>
                    <a:pt x="24598" y="7337"/>
                  </a:lnTo>
                  <a:lnTo>
                    <a:pt x="26732" y="5784"/>
                  </a:lnTo>
                  <a:lnTo>
                    <a:pt x="26643" y="4155"/>
                  </a:lnTo>
                  <a:lnTo>
                    <a:pt x="27969" y="1364"/>
                  </a:lnTo>
                  <a:lnTo>
                    <a:pt x="29447" y="3890"/>
                  </a:lnTo>
                  <a:lnTo>
                    <a:pt x="30091" y="5910"/>
                  </a:lnTo>
                  <a:lnTo>
                    <a:pt x="31315" y="8941"/>
                  </a:lnTo>
                  <a:lnTo>
                    <a:pt x="34674" y="14938"/>
                  </a:lnTo>
                  <a:lnTo>
                    <a:pt x="34359" y="20305"/>
                  </a:lnTo>
                  <a:lnTo>
                    <a:pt x="32856" y="23891"/>
                  </a:lnTo>
                  <a:cubicBezTo>
                    <a:pt x="31530" y="26442"/>
                    <a:pt x="30810" y="27932"/>
                    <a:pt x="30722" y="28336"/>
                  </a:cubicBezTo>
                  <a:cubicBezTo>
                    <a:pt x="30583" y="28601"/>
                    <a:pt x="29396" y="29687"/>
                    <a:pt x="28335" y="30596"/>
                  </a:cubicBezTo>
                  <a:lnTo>
                    <a:pt x="25898" y="30356"/>
                  </a:lnTo>
                  <a:lnTo>
                    <a:pt x="25848" y="30369"/>
                  </a:lnTo>
                  <a:cubicBezTo>
                    <a:pt x="25052" y="30558"/>
                    <a:pt x="24522" y="30747"/>
                    <a:pt x="24257" y="30937"/>
                  </a:cubicBezTo>
                  <a:cubicBezTo>
                    <a:pt x="23979" y="30773"/>
                    <a:pt x="23714" y="30596"/>
                    <a:pt x="23461" y="30406"/>
                  </a:cubicBezTo>
                  <a:cubicBezTo>
                    <a:pt x="22931" y="30028"/>
                    <a:pt x="22666" y="29851"/>
                    <a:pt x="22464" y="29800"/>
                  </a:cubicBezTo>
                  <a:cubicBezTo>
                    <a:pt x="22262" y="29560"/>
                    <a:pt x="21832" y="28411"/>
                    <a:pt x="21517" y="27439"/>
                  </a:cubicBezTo>
                  <a:lnTo>
                    <a:pt x="20595" y="23272"/>
                  </a:lnTo>
                  <a:lnTo>
                    <a:pt x="18474" y="25141"/>
                  </a:lnTo>
                  <a:lnTo>
                    <a:pt x="16706" y="21744"/>
                  </a:lnTo>
                  <a:lnTo>
                    <a:pt x="12463" y="21353"/>
                  </a:lnTo>
                  <a:lnTo>
                    <a:pt x="9610" y="22590"/>
                  </a:lnTo>
                  <a:lnTo>
                    <a:pt x="5708" y="23803"/>
                  </a:lnTo>
                  <a:lnTo>
                    <a:pt x="2261" y="24573"/>
                  </a:lnTo>
                  <a:lnTo>
                    <a:pt x="1124" y="23297"/>
                  </a:lnTo>
                  <a:lnTo>
                    <a:pt x="1591" y="21530"/>
                  </a:lnTo>
                  <a:lnTo>
                    <a:pt x="619" y="16681"/>
                  </a:lnTo>
                  <a:lnTo>
                    <a:pt x="619" y="13537"/>
                  </a:lnTo>
                  <a:lnTo>
                    <a:pt x="2109" y="11188"/>
                  </a:lnTo>
                  <a:lnTo>
                    <a:pt x="5316" y="10557"/>
                  </a:lnTo>
                  <a:lnTo>
                    <a:pt x="8662" y="8574"/>
                  </a:lnTo>
                  <a:lnTo>
                    <a:pt x="10493" y="6352"/>
                  </a:lnTo>
                  <a:lnTo>
                    <a:pt x="12943" y="4054"/>
                  </a:lnTo>
                  <a:lnTo>
                    <a:pt x="14282" y="4609"/>
                  </a:lnTo>
                  <a:lnTo>
                    <a:pt x="15961" y="3549"/>
                  </a:lnTo>
                  <a:lnTo>
                    <a:pt x="18474" y="1049"/>
                  </a:lnTo>
                  <a:close/>
                  <a:moveTo>
                    <a:pt x="27944" y="1"/>
                  </a:moveTo>
                  <a:lnTo>
                    <a:pt x="26025" y="4016"/>
                  </a:lnTo>
                  <a:lnTo>
                    <a:pt x="26100" y="5468"/>
                  </a:lnTo>
                  <a:lnTo>
                    <a:pt x="24674" y="6516"/>
                  </a:lnTo>
                  <a:lnTo>
                    <a:pt x="22615" y="4609"/>
                  </a:lnTo>
                  <a:lnTo>
                    <a:pt x="22868" y="1756"/>
                  </a:lnTo>
                  <a:lnTo>
                    <a:pt x="18310" y="316"/>
                  </a:lnTo>
                  <a:lnTo>
                    <a:pt x="15607" y="3018"/>
                  </a:lnTo>
                  <a:lnTo>
                    <a:pt x="14231" y="3890"/>
                  </a:lnTo>
                  <a:lnTo>
                    <a:pt x="12817" y="3309"/>
                  </a:lnTo>
                  <a:lnTo>
                    <a:pt x="10039" y="5910"/>
                  </a:lnTo>
                  <a:lnTo>
                    <a:pt x="8296" y="8057"/>
                  </a:lnTo>
                  <a:lnTo>
                    <a:pt x="5152" y="9951"/>
                  </a:lnTo>
                  <a:lnTo>
                    <a:pt x="1743" y="10633"/>
                  </a:lnTo>
                  <a:lnTo>
                    <a:pt x="0" y="13360"/>
                  </a:lnTo>
                  <a:lnTo>
                    <a:pt x="0" y="16744"/>
                  </a:lnTo>
                  <a:lnTo>
                    <a:pt x="947" y="21504"/>
                  </a:lnTo>
                  <a:lnTo>
                    <a:pt x="430" y="23462"/>
                  </a:lnTo>
                  <a:lnTo>
                    <a:pt x="2046" y="25267"/>
                  </a:lnTo>
                  <a:lnTo>
                    <a:pt x="5872" y="24409"/>
                  </a:lnTo>
                  <a:lnTo>
                    <a:pt x="9824" y="23184"/>
                  </a:lnTo>
                  <a:lnTo>
                    <a:pt x="12564" y="21997"/>
                  </a:lnTo>
                  <a:lnTo>
                    <a:pt x="16314" y="22338"/>
                  </a:lnTo>
                  <a:lnTo>
                    <a:pt x="18284" y="26151"/>
                  </a:lnTo>
                  <a:lnTo>
                    <a:pt x="20216" y="24459"/>
                  </a:lnTo>
                  <a:lnTo>
                    <a:pt x="20923" y="27616"/>
                  </a:lnTo>
                  <a:cubicBezTo>
                    <a:pt x="21795" y="30419"/>
                    <a:pt x="22136" y="30419"/>
                    <a:pt x="22325" y="30419"/>
                  </a:cubicBezTo>
                  <a:cubicBezTo>
                    <a:pt x="22590" y="30571"/>
                    <a:pt x="22855" y="30735"/>
                    <a:pt x="23095" y="30924"/>
                  </a:cubicBezTo>
                  <a:cubicBezTo>
                    <a:pt x="23752" y="31391"/>
                    <a:pt x="24067" y="31593"/>
                    <a:pt x="24320" y="31593"/>
                  </a:cubicBezTo>
                  <a:cubicBezTo>
                    <a:pt x="24345" y="31581"/>
                    <a:pt x="24383" y="31581"/>
                    <a:pt x="24421" y="31568"/>
                  </a:cubicBezTo>
                  <a:cubicBezTo>
                    <a:pt x="24509" y="31555"/>
                    <a:pt x="24598" y="31505"/>
                    <a:pt x="24648" y="31429"/>
                  </a:cubicBezTo>
                  <a:cubicBezTo>
                    <a:pt x="24749" y="31341"/>
                    <a:pt x="25355" y="31126"/>
                    <a:pt x="25962" y="30987"/>
                  </a:cubicBezTo>
                  <a:lnTo>
                    <a:pt x="28563" y="31240"/>
                  </a:lnTo>
                  <a:lnTo>
                    <a:pt x="28664" y="31151"/>
                  </a:lnTo>
                  <a:cubicBezTo>
                    <a:pt x="31366" y="28866"/>
                    <a:pt x="31366" y="28550"/>
                    <a:pt x="31366" y="28424"/>
                  </a:cubicBezTo>
                  <a:cubicBezTo>
                    <a:pt x="31416" y="28146"/>
                    <a:pt x="32464" y="26037"/>
                    <a:pt x="33449" y="24143"/>
                  </a:cubicBezTo>
                  <a:lnTo>
                    <a:pt x="34990" y="20494"/>
                  </a:lnTo>
                  <a:lnTo>
                    <a:pt x="35343" y="14787"/>
                  </a:lnTo>
                  <a:lnTo>
                    <a:pt x="31909" y="8663"/>
                  </a:lnTo>
                  <a:lnTo>
                    <a:pt x="30697" y="5683"/>
                  </a:lnTo>
                  <a:lnTo>
                    <a:pt x="30053" y="3662"/>
                  </a:lnTo>
                  <a:lnTo>
                    <a:pt x="279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2" name="Google Shape;3177;p42">
              <a:extLst>
                <a:ext uri="{FF2B5EF4-FFF2-40B4-BE49-F238E27FC236}">
                  <a16:creationId xmlns:a16="http://schemas.microsoft.com/office/drawing/2014/main" id="{9C114E2B-E710-D729-40A5-4A0646A5F8BA}"/>
                </a:ext>
              </a:extLst>
            </p:cNvPr>
            <p:cNvSpPr/>
            <p:nvPr/>
          </p:nvSpPr>
          <p:spPr>
            <a:xfrm>
              <a:off x="6575950" y="4616250"/>
              <a:ext cx="97550" cy="109575"/>
            </a:xfrm>
            <a:custGeom>
              <a:avLst/>
              <a:gdLst/>
              <a:ahLst/>
              <a:cxnLst/>
              <a:rect l="l" t="t" r="r" b="b"/>
              <a:pathLst>
                <a:path w="3902" h="4383" extrusionOk="0">
                  <a:moveTo>
                    <a:pt x="303" y="1"/>
                  </a:moveTo>
                  <a:lnTo>
                    <a:pt x="0" y="430"/>
                  </a:lnTo>
                  <a:lnTo>
                    <a:pt x="0" y="2955"/>
                  </a:lnTo>
                  <a:lnTo>
                    <a:pt x="1326" y="4382"/>
                  </a:lnTo>
                  <a:lnTo>
                    <a:pt x="3498" y="2753"/>
                  </a:lnTo>
                  <a:lnTo>
                    <a:pt x="3902" y="430"/>
                  </a:lnTo>
                  <a:lnTo>
                    <a:pt x="2273" y="1213"/>
                  </a:lnTo>
                  <a:lnTo>
                    <a:pt x="3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3" name="Google Shape;3178;p42">
              <a:extLst>
                <a:ext uri="{FF2B5EF4-FFF2-40B4-BE49-F238E27FC236}">
                  <a16:creationId xmlns:a16="http://schemas.microsoft.com/office/drawing/2014/main" id="{D8432618-4DE7-B1B0-1226-783546E18C4A}"/>
                </a:ext>
              </a:extLst>
            </p:cNvPr>
            <p:cNvSpPr/>
            <p:nvPr/>
          </p:nvSpPr>
          <p:spPr>
            <a:xfrm>
              <a:off x="6568050" y="4609625"/>
              <a:ext cx="115875" cy="126600"/>
            </a:xfrm>
            <a:custGeom>
              <a:avLst/>
              <a:gdLst/>
              <a:ahLst/>
              <a:cxnLst/>
              <a:rect l="l" t="t" r="r" b="b"/>
              <a:pathLst>
                <a:path w="4635" h="5064" extrusionOk="0">
                  <a:moveTo>
                    <a:pt x="783" y="1"/>
                  </a:moveTo>
                  <a:lnTo>
                    <a:pt x="455" y="531"/>
                  </a:lnTo>
                  <a:lnTo>
                    <a:pt x="2564" y="1844"/>
                  </a:lnTo>
                  <a:lnTo>
                    <a:pt x="3814" y="1251"/>
                  </a:lnTo>
                  <a:lnTo>
                    <a:pt x="3536" y="2842"/>
                  </a:lnTo>
                  <a:lnTo>
                    <a:pt x="1680" y="4218"/>
                  </a:lnTo>
                  <a:lnTo>
                    <a:pt x="632" y="3094"/>
                  </a:lnTo>
                  <a:lnTo>
                    <a:pt x="632" y="695"/>
                  </a:lnTo>
                  <a:lnTo>
                    <a:pt x="0" y="695"/>
                  </a:lnTo>
                  <a:lnTo>
                    <a:pt x="0" y="3347"/>
                  </a:lnTo>
                  <a:lnTo>
                    <a:pt x="1592" y="5064"/>
                  </a:lnTo>
                  <a:lnTo>
                    <a:pt x="4104" y="3208"/>
                  </a:lnTo>
                  <a:lnTo>
                    <a:pt x="4635" y="139"/>
                  </a:lnTo>
                  <a:lnTo>
                    <a:pt x="2602" y="1124"/>
                  </a:lnTo>
                  <a:lnTo>
                    <a:pt x="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4" name="Google Shape;3179;p42">
              <a:extLst>
                <a:ext uri="{FF2B5EF4-FFF2-40B4-BE49-F238E27FC236}">
                  <a16:creationId xmlns:a16="http://schemas.microsoft.com/office/drawing/2014/main" id="{FC91255C-2C0B-2DD3-9D37-EDE5E822B154}"/>
                </a:ext>
              </a:extLst>
            </p:cNvPr>
            <p:cNvSpPr/>
            <p:nvPr/>
          </p:nvSpPr>
          <p:spPr>
            <a:xfrm>
              <a:off x="6995150" y="4713800"/>
              <a:ext cx="195750" cy="190700"/>
            </a:xfrm>
            <a:custGeom>
              <a:avLst/>
              <a:gdLst/>
              <a:ahLst/>
              <a:cxnLst/>
              <a:rect l="l" t="t" r="r" b="b"/>
              <a:pathLst>
                <a:path w="7830" h="7628" extrusionOk="0">
                  <a:moveTo>
                    <a:pt x="6883" y="0"/>
                  </a:moveTo>
                  <a:lnTo>
                    <a:pt x="4648" y="1932"/>
                  </a:lnTo>
                  <a:lnTo>
                    <a:pt x="2615" y="2905"/>
                  </a:lnTo>
                  <a:lnTo>
                    <a:pt x="468" y="4660"/>
                  </a:lnTo>
                  <a:lnTo>
                    <a:pt x="1" y="5859"/>
                  </a:lnTo>
                  <a:lnTo>
                    <a:pt x="1958" y="7627"/>
                  </a:lnTo>
                  <a:lnTo>
                    <a:pt x="4471" y="4622"/>
                  </a:lnTo>
                  <a:lnTo>
                    <a:pt x="6921" y="2425"/>
                  </a:lnTo>
                  <a:lnTo>
                    <a:pt x="7830" y="1124"/>
                  </a:lnTo>
                  <a:lnTo>
                    <a:pt x="7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5" name="Google Shape;3180;p42">
              <a:extLst>
                <a:ext uri="{FF2B5EF4-FFF2-40B4-BE49-F238E27FC236}">
                  <a16:creationId xmlns:a16="http://schemas.microsoft.com/office/drawing/2014/main" id="{1A89A66D-518A-BD54-907E-40F7EA375481}"/>
                </a:ext>
              </a:extLst>
            </p:cNvPr>
            <p:cNvSpPr/>
            <p:nvPr/>
          </p:nvSpPr>
          <p:spPr>
            <a:xfrm>
              <a:off x="6985700" y="4705900"/>
              <a:ext cx="213100" cy="209650"/>
            </a:xfrm>
            <a:custGeom>
              <a:avLst/>
              <a:gdLst/>
              <a:ahLst/>
              <a:cxnLst/>
              <a:rect l="l" t="t" r="r" b="b"/>
              <a:pathLst>
                <a:path w="8524" h="8386" extrusionOk="0">
                  <a:moveTo>
                    <a:pt x="7905" y="632"/>
                  </a:moveTo>
                  <a:lnTo>
                    <a:pt x="7905" y="1339"/>
                  </a:lnTo>
                  <a:lnTo>
                    <a:pt x="7071" y="2526"/>
                  </a:lnTo>
                  <a:lnTo>
                    <a:pt x="4609" y="4736"/>
                  </a:lnTo>
                  <a:lnTo>
                    <a:pt x="2311" y="7489"/>
                  </a:lnTo>
                  <a:lnTo>
                    <a:pt x="758" y="6074"/>
                  </a:lnTo>
                  <a:lnTo>
                    <a:pt x="1111" y="5165"/>
                  </a:lnTo>
                  <a:lnTo>
                    <a:pt x="3169" y="3486"/>
                  </a:lnTo>
                  <a:lnTo>
                    <a:pt x="5165" y="2526"/>
                  </a:lnTo>
                  <a:lnTo>
                    <a:pt x="7387" y="632"/>
                  </a:lnTo>
                  <a:close/>
                  <a:moveTo>
                    <a:pt x="7147" y="1"/>
                  </a:moveTo>
                  <a:lnTo>
                    <a:pt x="4836" y="1971"/>
                  </a:lnTo>
                  <a:lnTo>
                    <a:pt x="2854" y="2943"/>
                  </a:lnTo>
                  <a:lnTo>
                    <a:pt x="568" y="4786"/>
                  </a:lnTo>
                  <a:lnTo>
                    <a:pt x="0" y="6251"/>
                  </a:lnTo>
                  <a:lnTo>
                    <a:pt x="2374" y="8385"/>
                  </a:lnTo>
                  <a:lnTo>
                    <a:pt x="5064" y="5165"/>
                  </a:lnTo>
                  <a:lnTo>
                    <a:pt x="7513" y="2981"/>
                  </a:lnTo>
                  <a:lnTo>
                    <a:pt x="8523" y="1541"/>
                  </a:lnTo>
                  <a:lnTo>
                    <a:pt x="8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6" name="Google Shape;3181;p42">
              <a:extLst>
                <a:ext uri="{FF2B5EF4-FFF2-40B4-BE49-F238E27FC236}">
                  <a16:creationId xmlns:a16="http://schemas.microsoft.com/office/drawing/2014/main" id="{3824BF6F-8708-FC78-F43A-434198F07BC8}"/>
                </a:ext>
              </a:extLst>
            </p:cNvPr>
            <p:cNvSpPr/>
            <p:nvPr/>
          </p:nvSpPr>
          <p:spPr>
            <a:xfrm>
              <a:off x="7223700" y="4478300"/>
              <a:ext cx="126625" cy="235850"/>
            </a:xfrm>
            <a:custGeom>
              <a:avLst/>
              <a:gdLst/>
              <a:ahLst/>
              <a:cxnLst/>
              <a:rect l="l" t="t" r="r" b="b"/>
              <a:pathLst>
                <a:path w="5065" h="9434" extrusionOk="0">
                  <a:moveTo>
                    <a:pt x="607" y="1"/>
                  </a:moveTo>
                  <a:lnTo>
                    <a:pt x="1099" y="3334"/>
                  </a:lnTo>
                  <a:lnTo>
                    <a:pt x="1175" y="5557"/>
                  </a:lnTo>
                  <a:lnTo>
                    <a:pt x="266" y="5948"/>
                  </a:lnTo>
                  <a:lnTo>
                    <a:pt x="1087" y="7792"/>
                  </a:lnTo>
                  <a:cubicBezTo>
                    <a:pt x="1087" y="7792"/>
                    <a:pt x="1" y="8612"/>
                    <a:pt x="317" y="8827"/>
                  </a:cubicBezTo>
                  <a:cubicBezTo>
                    <a:pt x="569" y="9004"/>
                    <a:pt x="809" y="9206"/>
                    <a:pt x="1036" y="9433"/>
                  </a:cubicBezTo>
                  <a:lnTo>
                    <a:pt x="2640" y="7716"/>
                  </a:lnTo>
                  <a:lnTo>
                    <a:pt x="3448" y="5531"/>
                  </a:lnTo>
                  <a:lnTo>
                    <a:pt x="5064" y="5026"/>
                  </a:lnTo>
                  <a:lnTo>
                    <a:pt x="4092" y="4370"/>
                  </a:lnTo>
                  <a:lnTo>
                    <a:pt x="2791" y="4370"/>
                  </a:lnTo>
                  <a:lnTo>
                    <a:pt x="2665" y="733"/>
                  </a:lnTo>
                  <a:lnTo>
                    <a:pt x="6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7" name="Google Shape;3182;p42">
              <a:extLst>
                <a:ext uri="{FF2B5EF4-FFF2-40B4-BE49-F238E27FC236}">
                  <a16:creationId xmlns:a16="http://schemas.microsoft.com/office/drawing/2014/main" id="{9E100C7F-A6D5-3678-6DD7-745C1EB265A0}"/>
                </a:ext>
              </a:extLst>
            </p:cNvPr>
            <p:cNvSpPr/>
            <p:nvPr/>
          </p:nvSpPr>
          <p:spPr>
            <a:xfrm>
              <a:off x="7219600" y="4466625"/>
              <a:ext cx="149025" cy="258875"/>
            </a:xfrm>
            <a:custGeom>
              <a:avLst/>
              <a:gdLst/>
              <a:ahLst/>
              <a:cxnLst/>
              <a:rect l="l" t="t" r="r" b="b"/>
              <a:pathLst>
                <a:path w="5961" h="10355" extrusionOk="0">
                  <a:moveTo>
                    <a:pt x="1162" y="948"/>
                  </a:moveTo>
                  <a:lnTo>
                    <a:pt x="2526" y="1427"/>
                  </a:lnTo>
                  <a:lnTo>
                    <a:pt x="2652" y="5152"/>
                  </a:lnTo>
                  <a:lnTo>
                    <a:pt x="4155" y="5152"/>
                  </a:lnTo>
                  <a:lnTo>
                    <a:pt x="4509" y="5392"/>
                  </a:lnTo>
                  <a:lnTo>
                    <a:pt x="3372" y="5733"/>
                  </a:lnTo>
                  <a:lnTo>
                    <a:pt x="2539" y="8019"/>
                  </a:lnTo>
                  <a:lnTo>
                    <a:pt x="1188" y="9458"/>
                  </a:lnTo>
                  <a:cubicBezTo>
                    <a:pt x="1074" y="9344"/>
                    <a:pt x="922" y="9231"/>
                    <a:pt x="784" y="9117"/>
                  </a:cubicBezTo>
                  <a:cubicBezTo>
                    <a:pt x="973" y="8903"/>
                    <a:pt x="1200" y="8701"/>
                    <a:pt x="1440" y="8524"/>
                  </a:cubicBezTo>
                  <a:lnTo>
                    <a:pt x="1642" y="8360"/>
                  </a:lnTo>
                  <a:lnTo>
                    <a:pt x="847" y="6579"/>
                  </a:lnTo>
                  <a:lnTo>
                    <a:pt x="1667" y="6238"/>
                  </a:lnTo>
                  <a:lnTo>
                    <a:pt x="1566" y="3751"/>
                  </a:lnTo>
                  <a:lnTo>
                    <a:pt x="1162" y="948"/>
                  </a:lnTo>
                  <a:close/>
                  <a:moveTo>
                    <a:pt x="380" y="1"/>
                  </a:moveTo>
                  <a:lnTo>
                    <a:pt x="948" y="3814"/>
                  </a:lnTo>
                  <a:lnTo>
                    <a:pt x="1011" y="5822"/>
                  </a:lnTo>
                  <a:lnTo>
                    <a:pt x="1" y="6251"/>
                  </a:lnTo>
                  <a:lnTo>
                    <a:pt x="859" y="8158"/>
                  </a:lnTo>
                  <a:cubicBezTo>
                    <a:pt x="481" y="8473"/>
                    <a:pt x="114" y="8865"/>
                    <a:pt x="114" y="9193"/>
                  </a:cubicBezTo>
                  <a:cubicBezTo>
                    <a:pt x="114" y="9332"/>
                    <a:pt x="190" y="9471"/>
                    <a:pt x="304" y="9559"/>
                  </a:cubicBezTo>
                  <a:cubicBezTo>
                    <a:pt x="544" y="9723"/>
                    <a:pt x="771" y="9913"/>
                    <a:pt x="973" y="10127"/>
                  </a:cubicBezTo>
                  <a:lnTo>
                    <a:pt x="1200" y="10355"/>
                  </a:lnTo>
                  <a:lnTo>
                    <a:pt x="3044" y="8397"/>
                  </a:lnTo>
                  <a:lnTo>
                    <a:pt x="3852" y="6251"/>
                  </a:lnTo>
                  <a:lnTo>
                    <a:pt x="5961" y="5607"/>
                  </a:lnTo>
                  <a:lnTo>
                    <a:pt x="4357" y="4521"/>
                  </a:lnTo>
                  <a:lnTo>
                    <a:pt x="3258" y="4521"/>
                  </a:lnTo>
                  <a:lnTo>
                    <a:pt x="3132" y="973"/>
                  </a:lnTo>
                  <a:lnTo>
                    <a:pt x="3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8" name="Google Shape;3183;p42">
              <a:extLst>
                <a:ext uri="{FF2B5EF4-FFF2-40B4-BE49-F238E27FC236}">
                  <a16:creationId xmlns:a16="http://schemas.microsoft.com/office/drawing/2014/main" id="{1E401B76-8E65-852A-6173-44E62A18BF54}"/>
                </a:ext>
              </a:extLst>
            </p:cNvPr>
            <p:cNvSpPr/>
            <p:nvPr/>
          </p:nvSpPr>
          <p:spPr>
            <a:xfrm>
              <a:off x="6134625" y="2921400"/>
              <a:ext cx="43275" cy="96300"/>
            </a:xfrm>
            <a:custGeom>
              <a:avLst/>
              <a:gdLst/>
              <a:ahLst/>
              <a:cxnLst/>
              <a:rect l="l" t="t" r="r" b="b"/>
              <a:pathLst>
                <a:path w="1731" h="3852" extrusionOk="0">
                  <a:moveTo>
                    <a:pt x="1415" y="0"/>
                  </a:moveTo>
                  <a:lnTo>
                    <a:pt x="1" y="682"/>
                  </a:lnTo>
                  <a:lnTo>
                    <a:pt x="1" y="2627"/>
                  </a:lnTo>
                  <a:lnTo>
                    <a:pt x="1415" y="3852"/>
                  </a:lnTo>
                  <a:lnTo>
                    <a:pt x="1730" y="1920"/>
                  </a:lnTo>
                  <a:lnTo>
                    <a:pt x="1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59" name="Google Shape;3184;p42">
              <a:extLst>
                <a:ext uri="{FF2B5EF4-FFF2-40B4-BE49-F238E27FC236}">
                  <a16:creationId xmlns:a16="http://schemas.microsoft.com/office/drawing/2014/main" id="{FC3D2071-5BAD-D144-E546-46905E4EAB70}"/>
                </a:ext>
              </a:extLst>
            </p:cNvPr>
            <p:cNvSpPr/>
            <p:nvPr/>
          </p:nvSpPr>
          <p:spPr>
            <a:xfrm>
              <a:off x="6126725" y="2909725"/>
              <a:ext cx="59375" cy="122825"/>
            </a:xfrm>
            <a:custGeom>
              <a:avLst/>
              <a:gdLst/>
              <a:ahLst/>
              <a:cxnLst/>
              <a:rect l="l" t="t" r="r" b="b"/>
              <a:pathLst>
                <a:path w="2375" h="4913" extrusionOk="0">
                  <a:moveTo>
                    <a:pt x="1491" y="935"/>
                  </a:moveTo>
                  <a:lnTo>
                    <a:pt x="1731" y="2387"/>
                  </a:lnTo>
                  <a:lnTo>
                    <a:pt x="1516" y="3713"/>
                  </a:lnTo>
                  <a:lnTo>
                    <a:pt x="632" y="2955"/>
                  </a:lnTo>
                  <a:lnTo>
                    <a:pt x="632" y="1351"/>
                  </a:lnTo>
                  <a:lnTo>
                    <a:pt x="1491" y="935"/>
                  </a:lnTo>
                  <a:close/>
                  <a:moveTo>
                    <a:pt x="1983" y="0"/>
                  </a:moveTo>
                  <a:lnTo>
                    <a:pt x="1" y="960"/>
                  </a:lnTo>
                  <a:lnTo>
                    <a:pt x="1" y="3245"/>
                  </a:lnTo>
                  <a:lnTo>
                    <a:pt x="1958" y="4912"/>
                  </a:lnTo>
                  <a:lnTo>
                    <a:pt x="2375" y="2387"/>
                  </a:lnTo>
                  <a:lnTo>
                    <a:pt x="19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0" name="Google Shape;3185;p42">
              <a:extLst>
                <a:ext uri="{FF2B5EF4-FFF2-40B4-BE49-F238E27FC236}">
                  <a16:creationId xmlns:a16="http://schemas.microsoft.com/office/drawing/2014/main" id="{F4F44100-703F-D36D-A7B0-D02A4D117C99}"/>
                </a:ext>
              </a:extLst>
            </p:cNvPr>
            <p:cNvSpPr/>
            <p:nvPr/>
          </p:nvSpPr>
          <p:spPr>
            <a:xfrm>
              <a:off x="5917450" y="3060600"/>
              <a:ext cx="65350" cy="60650"/>
            </a:xfrm>
            <a:custGeom>
              <a:avLst/>
              <a:gdLst/>
              <a:ahLst/>
              <a:cxnLst/>
              <a:rect l="l" t="t" r="r" b="b"/>
              <a:pathLst>
                <a:path w="2614" h="2426" extrusionOk="0">
                  <a:moveTo>
                    <a:pt x="1099" y="1"/>
                  </a:moveTo>
                  <a:lnTo>
                    <a:pt x="0" y="1175"/>
                  </a:lnTo>
                  <a:lnTo>
                    <a:pt x="568" y="2425"/>
                  </a:lnTo>
                  <a:lnTo>
                    <a:pt x="1440" y="2425"/>
                  </a:lnTo>
                  <a:lnTo>
                    <a:pt x="2614" y="708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1" name="Google Shape;3186;p42">
              <a:extLst>
                <a:ext uri="{FF2B5EF4-FFF2-40B4-BE49-F238E27FC236}">
                  <a16:creationId xmlns:a16="http://schemas.microsoft.com/office/drawing/2014/main" id="{4674456B-2968-030E-CBBA-9EE8DE7CCFA1}"/>
                </a:ext>
              </a:extLst>
            </p:cNvPr>
            <p:cNvSpPr/>
            <p:nvPr/>
          </p:nvSpPr>
          <p:spPr>
            <a:xfrm>
              <a:off x="5908275" y="3050825"/>
              <a:ext cx="86225" cy="78325"/>
            </a:xfrm>
            <a:custGeom>
              <a:avLst/>
              <a:gdLst/>
              <a:ahLst/>
              <a:cxnLst/>
              <a:rect l="l" t="t" r="r" b="b"/>
              <a:pathLst>
                <a:path w="3449" h="3133" extrusionOk="0">
                  <a:moveTo>
                    <a:pt x="1541" y="771"/>
                  </a:moveTo>
                  <a:lnTo>
                    <a:pt x="2514" y="1225"/>
                  </a:lnTo>
                  <a:lnTo>
                    <a:pt x="1630" y="2501"/>
                  </a:lnTo>
                  <a:lnTo>
                    <a:pt x="1137" y="2501"/>
                  </a:lnTo>
                  <a:lnTo>
                    <a:pt x="746" y="1617"/>
                  </a:lnTo>
                  <a:lnTo>
                    <a:pt x="1541" y="771"/>
                  </a:lnTo>
                  <a:close/>
                  <a:moveTo>
                    <a:pt x="1390" y="1"/>
                  </a:moveTo>
                  <a:lnTo>
                    <a:pt x="1" y="1503"/>
                  </a:lnTo>
                  <a:lnTo>
                    <a:pt x="733" y="3132"/>
                  </a:lnTo>
                  <a:lnTo>
                    <a:pt x="1971" y="3132"/>
                  </a:lnTo>
                  <a:lnTo>
                    <a:pt x="3448" y="960"/>
                  </a:lnTo>
                  <a:lnTo>
                    <a:pt x="13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2" name="Google Shape;3187;p42">
              <a:extLst>
                <a:ext uri="{FF2B5EF4-FFF2-40B4-BE49-F238E27FC236}">
                  <a16:creationId xmlns:a16="http://schemas.microsoft.com/office/drawing/2014/main" id="{C93F855A-692A-8A8A-2771-EFE3EDBBE491}"/>
                </a:ext>
              </a:extLst>
            </p:cNvPr>
            <p:cNvSpPr/>
            <p:nvPr/>
          </p:nvSpPr>
          <p:spPr>
            <a:xfrm>
              <a:off x="6168100" y="3083025"/>
              <a:ext cx="108300" cy="173650"/>
            </a:xfrm>
            <a:custGeom>
              <a:avLst/>
              <a:gdLst/>
              <a:ahLst/>
              <a:cxnLst/>
              <a:rect l="l" t="t" r="r" b="b"/>
              <a:pathLst>
                <a:path w="4332" h="6946" extrusionOk="0">
                  <a:moveTo>
                    <a:pt x="1578" y="0"/>
                  </a:moveTo>
                  <a:lnTo>
                    <a:pt x="707" y="1440"/>
                  </a:lnTo>
                  <a:lnTo>
                    <a:pt x="0" y="3132"/>
                  </a:lnTo>
                  <a:lnTo>
                    <a:pt x="783" y="5897"/>
                  </a:lnTo>
                  <a:lnTo>
                    <a:pt x="2399" y="5405"/>
                  </a:lnTo>
                  <a:lnTo>
                    <a:pt x="3472" y="6945"/>
                  </a:lnTo>
                  <a:lnTo>
                    <a:pt x="4331" y="5241"/>
                  </a:lnTo>
                  <a:lnTo>
                    <a:pt x="3472" y="3789"/>
                  </a:lnTo>
                  <a:lnTo>
                    <a:pt x="1818" y="2564"/>
                  </a:lnTo>
                  <a:lnTo>
                    <a:pt x="2399" y="1352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63" name="Google Shape;3188;p42">
              <a:extLst>
                <a:ext uri="{FF2B5EF4-FFF2-40B4-BE49-F238E27FC236}">
                  <a16:creationId xmlns:a16="http://schemas.microsoft.com/office/drawing/2014/main" id="{5F29462D-9F26-4B4E-94A5-510C55D6F7E6}"/>
                </a:ext>
              </a:extLst>
            </p:cNvPr>
            <p:cNvSpPr/>
            <p:nvPr/>
          </p:nvSpPr>
          <p:spPr>
            <a:xfrm>
              <a:off x="6159575" y="3067875"/>
              <a:ext cx="125650" cy="204275"/>
            </a:xfrm>
            <a:custGeom>
              <a:avLst/>
              <a:gdLst/>
              <a:ahLst/>
              <a:cxnLst/>
              <a:rect l="l" t="t" r="r" b="b"/>
              <a:pathLst>
                <a:path w="5026" h="8171" extrusionOk="0">
                  <a:moveTo>
                    <a:pt x="1932" y="1213"/>
                  </a:moveTo>
                  <a:lnTo>
                    <a:pt x="2399" y="1970"/>
                  </a:lnTo>
                  <a:lnTo>
                    <a:pt x="1768" y="3271"/>
                  </a:lnTo>
                  <a:lnTo>
                    <a:pt x="3574" y="4609"/>
                  </a:lnTo>
                  <a:lnTo>
                    <a:pt x="4319" y="5872"/>
                  </a:lnTo>
                  <a:lnTo>
                    <a:pt x="3763" y="6933"/>
                  </a:lnTo>
                  <a:lnTo>
                    <a:pt x="2866" y="5645"/>
                  </a:lnTo>
                  <a:lnTo>
                    <a:pt x="1351" y="6099"/>
                  </a:lnTo>
                  <a:lnTo>
                    <a:pt x="682" y="3763"/>
                  </a:lnTo>
                  <a:lnTo>
                    <a:pt x="1326" y="2197"/>
                  </a:lnTo>
                  <a:lnTo>
                    <a:pt x="1932" y="1213"/>
                  </a:lnTo>
                  <a:close/>
                  <a:moveTo>
                    <a:pt x="1907" y="0"/>
                  </a:moveTo>
                  <a:lnTo>
                    <a:pt x="758" y="1920"/>
                  </a:lnTo>
                  <a:lnTo>
                    <a:pt x="0" y="3725"/>
                  </a:lnTo>
                  <a:lnTo>
                    <a:pt x="909" y="6895"/>
                  </a:lnTo>
                  <a:lnTo>
                    <a:pt x="2614" y="6377"/>
                  </a:lnTo>
                  <a:lnTo>
                    <a:pt x="3851" y="8170"/>
                  </a:lnTo>
                  <a:lnTo>
                    <a:pt x="5026" y="5834"/>
                  </a:lnTo>
                  <a:lnTo>
                    <a:pt x="4079" y="4230"/>
                  </a:lnTo>
                  <a:lnTo>
                    <a:pt x="2551" y="3081"/>
                  </a:lnTo>
                  <a:lnTo>
                    <a:pt x="3094" y="1945"/>
                  </a:lnTo>
                  <a:lnTo>
                    <a:pt x="1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24" name="Google Shape;3189;p42">
              <a:extLst>
                <a:ext uri="{FF2B5EF4-FFF2-40B4-BE49-F238E27FC236}">
                  <a16:creationId xmlns:a16="http://schemas.microsoft.com/office/drawing/2014/main" id="{7B5BE6E0-F96B-EE72-19EF-37DC9F367DBB}"/>
                </a:ext>
              </a:extLst>
            </p:cNvPr>
            <p:cNvSpPr/>
            <p:nvPr/>
          </p:nvSpPr>
          <p:spPr>
            <a:xfrm>
              <a:off x="6241950" y="3244650"/>
              <a:ext cx="111475" cy="160375"/>
            </a:xfrm>
            <a:custGeom>
              <a:avLst/>
              <a:gdLst/>
              <a:ahLst/>
              <a:cxnLst/>
              <a:rect l="l" t="t" r="r" b="b"/>
              <a:pathLst>
                <a:path w="4459" h="6415" extrusionOk="0">
                  <a:moveTo>
                    <a:pt x="2248" y="0"/>
                  </a:moveTo>
                  <a:lnTo>
                    <a:pt x="1781" y="1693"/>
                  </a:lnTo>
                  <a:lnTo>
                    <a:pt x="2021" y="3069"/>
                  </a:lnTo>
                  <a:lnTo>
                    <a:pt x="518" y="3965"/>
                  </a:lnTo>
                  <a:lnTo>
                    <a:pt x="1" y="4281"/>
                  </a:lnTo>
                  <a:lnTo>
                    <a:pt x="1377" y="4912"/>
                  </a:lnTo>
                  <a:lnTo>
                    <a:pt x="2842" y="6415"/>
                  </a:lnTo>
                  <a:lnTo>
                    <a:pt x="4458" y="4912"/>
                  </a:lnTo>
                  <a:lnTo>
                    <a:pt x="3271" y="3208"/>
                  </a:lnTo>
                  <a:lnTo>
                    <a:pt x="3650" y="1541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25" name="Google Shape;3190;p42">
              <a:extLst>
                <a:ext uri="{FF2B5EF4-FFF2-40B4-BE49-F238E27FC236}">
                  <a16:creationId xmlns:a16="http://schemas.microsoft.com/office/drawing/2014/main" id="{3C293CB4-EE8E-8026-C9F5-58E6F69EAB1B}"/>
                </a:ext>
              </a:extLst>
            </p:cNvPr>
            <p:cNvSpPr/>
            <p:nvPr/>
          </p:nvSpPr>
          <p:spPr>
            <a:xfrm>
              <a:off x="6225225" y="3228550"/>
              <a:ext cx="138600" cy="187525"/>
            </a:xfrm>
            <a:custGeom>
              <a:avLst/>
              <a:gdLst/>
              <a:ahLst/>
              <a:cxnLst/>
              <a:rect l="l" t="t" r="r" b="b"/>
              <a:pathLst>
                <a:path w="5544" h="7501" extrusionOk="0">
                  <a:moveTo>
                    <a:pt x="3082" y="1276"/>
                  </a:moveTo>
                  <a:lnTo>
                    <a:pt x="3978" y="2273"/>
                  </a:lnTo>
                  <a:lnTo>
                    <a:pt x="3612" y="3915"/>
                  </a:lnTo>
                  <a:lnTo>
                    <a:pt x="4723" y="5519"/>
                  </a:lnTo>
                  <a:lnTo>
                    <a:pt x="3523" y="6617"/>
                  </a:lnTo>
                  <a:lnTo>
                    <a:pt x="2286" y="5342"/>
                  </a:lnTo>
                  <a:lnTo>
                    <a:pt x="1339" y="4887"/>
                  </a:lnTo>
                  <a:lnTo>
                    <a:pt x="3044" y="3877"/>
                  </a:lnTo>
                  <a:lnTo>
                    <a:pt x="2791" y="2362"/>
                  </a:lnTo>
                  <a:lnTo>
                    <a:pt x="3082" y="1276"/>
                  </a:lnTo>
                  <a:close/>
                  <a:moveTo>
                    <a:pt x="2766" y="1"/>
                  </a:moveTo>
                  <a:lnTo>
                    <a:pt x="2134" y="2324"/>
                  </a:lnTo>
                  <a:lnTo>
                    <a:pt x="2337" y="3549"/>
                  </a:lnTo>
                  <a:lnTo>
                    <a:pt x="1023" y="4344"/>
                  </a:lnTo>
                  <a:lnTo>
                    <a:pt x="1" y="4976"/>
                  </a:lnTo>
                  <a:lnTo>
                    <a:pt x="1857" y="5822"/>
                  </a:lnTo>
                  <a:lnTo>
                    <a:pt x="3498" y="7501"/>
                  </a:lnTo>
                  <a:lnTo>
                    <a:pt x="5544" y="5607"/>
                  </a:lnTo>
                  <a:lnTo>
                    <a:pt x="4281" y="3776"/>
                  </a:lnTo>
                  <a:lnTo>
                    <a:pt x="4660" y="2084"/>
                  </a:lnTo>
                  <a:lnTo>
                    <a:pt x="27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27" name="Google Shape;3191;p42">
              <a:extLst>
                <a:ext uri="{FF2B5EF4-FFF2-40B4-BE49-F238E27FC236}">
                  <a16:creationId xmlns:a16="http://schemas.microsoft.com/office/drawing/2014/main" id="{F19C0319-E210-5D41-13B1-D0D84B4E7A54}"/>
                </a:ext>
              </a:extLst>
            </p:cNvPr>
            <p:cNvSpPr/>
            <p:nvPr/>
          </p:nvSpPr>
          <p:spPr>
            <a:xfrm>
              <a:off x="6323400" y="2434950"/>
              <a:ext cx="220375" cy="347575"/>
            </a:xfrm>
            <a:custGeom>
              <a:avLst/>
              <a:gdLst/>
              <a:ahLst/>
              <a:cxnLst/>
              <a:rect l="l" t="t" r="r" b="b"/>
              <a:pathLst>
                <a:path w="8815" h="13903" extrusionOk="0">
                  <a:moveTo>
                    <a:pt x="7766" y="0"/>
                  </a:moveTo>
                  <a:lnTo>
                    <a:pt x="6718" y="392"/>
                  </a:lnTo>
                  <a:lnTo>
                    <a:pt x="6301" y="2235"/>
                  </a:lnTo>
                  <a:lnTo>
                    <a:pt x="6150" y="4836"/>
                  </a:lnTo>
                  <a:lnTo>
                    <a:pt x="4433" y="5960"/>
                  </a:lnTo>
                  <a:lnTo>
                    <a:pt x="3877" y="7337"/>
                  </a:lnTo>
                  <a:lnTo>
                    <a:pt x="2248" y="7425"/>
                  </a:lnTo>
                  <a:lnTo>
                    <a:pt x="847" y="9104"/>
                  </a:lnTo>
                  <a:lnTo>
                    <a:pt x="1" y="10367"/>
                  </a:lnTo>
                  <a:lnTo>
                    <a:pt x="1187" y="12640"/>
                  </a:lnTo>
                  <a:lnTo>
                    <a:pt x="1932" y="13903"/>
                  </a:lnTo>
                  <a:lnTo>
                    <a:pt x="2652" y="11478"/>
                  </a:lnTo>
                  <a:lnTo>
                    <a:pt x="2248" y="10304"/>
                  </a:lnTo>
                  <a:lnTo>
                    <a:pt x="4256" y="9799"/>
                  </a:lnTo>
                  <a:lnTo>
                    <a:pt x="6011" y="9799"/>
                  </a:lnTo>
                  <a:lnTo>
                    <a:pt x="8814" y="7576"/>
                  </a:lnTo>
                  <a:lnTo>
                    <a:pt x="8499" y="4660"/>
                  </a:lnTo>
                  <a:lnTo>
                    <a:pt x="8814" y="2639"/>
                  </a:lnTo>
                  <a:lnTo>
                    <a:pt x="77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29" name="Google Shape;3192;p42">
              <a:extLst>
                <a:ext uri="{FF2B5EF4-FFF2-40B4-BE49-F238E27FC236}">
                  <a16:creationId xmlns:a16="http://schemas.microsoft.com/office/drawing/2014/main" id="{BDDB83BB-0648-5ACC-CC5E-032BFE746DA8}"/>
                </a:ext>
              </a:extLst>
            </p:cNvPr>
            <p:cNvSpPr/>
            <p:nvPr/>
          </p:nvSpPr>
          <p:spPr>
            <a:xfrm>
              <a:off x="6314250" y="2424850"/>
              <a:ext cx="238050" cy="377575"/>
            </a:xfrm>
            <a:custGeom>
              <a:avLst/>
              <a:gdLst/>
              <a:ahLst/>
              <a:cxnLst/>
              <a:rect l="l" t="t" r="r" b="b"/>
              <a:pathLst>
                <a:path w="9522" h="15103" extrusionOk="0">
                  <a:moveTo>
                    <a:pt x="7955" y="808"/>
                  </a:moveTo>
                  <a:lnTo>
                    <a:pt x="8852" y="3069"/>
                  </a:lnTo>
                  <a:lnTo>
                    <a:pt x="8536" y="5051"/>
                  </a:lnTo>
                  <a:lnTo>
                    <a:pt x="8852" y="7842"/>
                  </a:lnTo>
                  <a:lnTo>
                    <a:pt x="6263" y="9887"/>
                  </a:lnTo>
                  <a:lnTo>
                    <a:pt x="4622" y="9887"/>
                  </a:lnTo>
                  <a:lnTo>
                    <a:pt x="2210" y="10493"/>
                  </a:lnTo>
                  <a:lnTo>
                    <a:pt x="2690" y="11895"/>
                  </a:lnTo>
                  <a:lnTo>
                    <a:pt x="2197" y="13536"/>
                  </a:lnTo>
                  <a:lnTo>
                    <a:pt x="1844" y="12905"/>
                  </a:lnTo>
                  <a:lnTo>
                    <a:pt x="733" y="10784"/>
                  </a:lnTo>
                  <a:lnTo>
                    <a:pt x="1478" y="9710"/>
                  </a:lnTo>
                  <a:lnTo>
                    <a:pt x="2778" y="8132"/>
                  </a:lnTo>
                  <a:lnTo>
                    <a:pt x="4470" y="8044"/>
                  </a:lnTo>
                  <a:lnTo>
                    <a:pt x="5064" y="6579"/>
                  </a:lnTo>
                  <a:lnTo>
                    <a:pt x="6819" y="5417"/>
                  </a:lnTo>
                  <a:lnTo>
                    <a:pt x="6983" y="2715"/>
                  </a:lnTo>
                  <a:lnTo>
                    <a:pt x="7349" y="1036"/>
                  </a:lnTo>
                  <a:lnTo>
                    <a:pt x="7955" y="808"/>
                  </a:lnTo>
                  <a:close/>
                  <a:moveTo>
                    <a:pt x="8309" y="0"/>
                  </a:moveTo>
                  <a:lnTo>
                    <a:pt x="6806" y="556"/>
                  </a:lnTo>
                  <a:lnTo>
                    <a:pt x="6364" y="2627"/>
                  </a:lnTo>
                  <a:lnTo>
                    <a:pt x="6200" y="5064"/>
                  </a:lnTo>
                  <a:lnTo>
                    <a:pt x="4546" y="6162"/>
                  </a:lnTo>
                  <a:lnTo>
                    <a:pt x="4028" y="7450"/>
                  </a:lnTo>
                  <a:lnTo>
                    <a:pt x="2463" y="7526"/>
                  </a:lnTo>
                  <a:lnTo>
                    <a:pt x="973" y="9319"/>
                  </a:lnTo>
                  <a:lnTo>
                    <a:pt x="0" y="10758"/>
                  </a:lnTo>
                  <a:lnTo>
                    <a:pt x="1276" y="13208"/>
                  </a:lnTo>
                  <a:lnTo>
                    <a:pt x="2387" y="15102"/>
                  </a:lnTo>
                  <a:lnTo>
                    <a:pt x="3347" y="11870"/>
                  </a:lnTo>
                  <a:lnTo>
                    <a:pt x="3031" y="10923"/>
                  </a:lnTo>
                  <a:lnTo>
                    <a:pt x="4660" y="10506"/>
                  </a:lnTo>
                  <a:lnTo>
                    <a:pt x="6491" y="10506"/>
                  </a:lnTo>
                  <a:lnTo>
                    <a:pt x="9521" y="8119"/>
                  </a:lnTo>
                  <a:lnTo>
                    <a:pt x="9180" y="5076"/>
                  </a:lnTo>
                  <a:lnTo>
                    <a:pt x="9509" y="3005"/>
                  </a:lnTo>
                  <a:lnTo>
                    <a:pt x="8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1" name="Google Shape;3193;p42">
              <a:extLst>
                <a:ext uri="{FF2B5EF4-FFF2-40B4-BE49-F238E27FC236}">
                  <a16:creationId xmlns:a16="http://schemas.microsoft.com/office/drawing/2014/main" id="{F4EFF0C2-E42D-0EBE-EDD3-D8E574D3E229}"/>
                </a:ext>
              </a:extLst>
            </p:cNvPr>
            <p:cNvSpPr/>
            <p:nvPr/>
          </p:nvSpPr>
          <p:spPr>
            <a:xfrm>
              <a:off x="6470500" y="2285950"/>
              <a:ext cx="89675" cy="141450"/>
            </a:xfrm>
            <a:custGeom>
              <a:avLst/>
              <a:gdLst/>
              <a:ahLst/>
              <a:cxnLst/>
              <a:rect l="l" t="t" r="r" b="b"/>
              <a:pathLst>
                <a:path w="3587" h="5658" extrusionOk="0">
                  <a:moveTo>
                    <a:pt x="266" y="0"/>
                  </a:moveTo>
                  <a:lnTo>
                    <a:pt x="1" y="897"/>
                  </a:lnTo>
                  <a:lnTo>
                    <a:pt x="380" y="2677"/>
                  </a:lnTo>
                  <a:lnTo>
                    <a:pt x="76" y="3940"/>
                  </a:lnTo>
                  <a:lnTo>
                    <a:pt x="342" y="5657"/>
                  </a:lnTo>
                  <a:lnTo>
                    <a:pt x="2021" y="5657"/>
                  </a:lnTo>
                  <a:lnTo>
                    <a:pt x="1554" y="3801"/>
                  </a:lnTo>
                  <a:lnTo>
                    <a:pt x="1554" y="3801"/>
                  </a:lnTo>
                  <a:lnTo>
                    <a:pt x="2943" y="4420"/>
                  </a:lnTo>
                  <a:lnTo>
                    <a:pt x="3587" y="2677"/>
                  </a:lnTo>
                  <a:lnTo>
                    <a:pt x="3587" y="1566"/>
                  </a:lnTo>
                  <a:lnTo>
                    <a:pt x="1832" y="821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2" name="Google Shape;3194;p42">
              <a:extLst>
                <a:ext uri="{FF2B5EF4-FFF2-40B4-BE49-F238E27FC236}">
                  <a16:creationId xmlns:a16="http://schemas.microsoft.com/office/drawing/2014/main" id="{5FC86D78-C51A-144D-2B76-03A9957B3707}"/>
                </a:ext>
              </a:extLst>
            </p:cNvPr>
            <p:cNvSpPr/>
            <p:nvPr/>
          </p:nvSpPr>
          <p:spPr>
            <a:xfrm>
              <a:off x="6462300" y="2274900"/>
              <a:ext cx="105775" cy="160375"/>
            </a:xfrm>
            <a:custGeom>
              <a:avLst/>
              <a:gdLst/>
              <a:ahLst/>
              <a:cxnLst/>
              <a:rect l="l" t="t" r="r" b="b"/>
              <a:pathLst>
                <a:path w="4231" h="6415" extrusionOk="0">
                  <a:moveTo>
                    <a:pt x="783" y="897"/>
                  </a:moveTo>
                  <a:lnTo>
                    <a:pt x="2033" y="1541"/>
                  </a:lnTo>
                  <a:lnTo>
                    <a:pt x="3599" y="2210"/>
                  </a:lnTo>
                  <a:lnTo>
                    <a:pt x="3599" y="3069"/>
                  </a:lnTo>
                  <a:lnTo>
                    <a:pt x="3094" y="4432"/>
                  </a:lnTo>
                  <a:lnTo>
                    <a:pt x="1427" y="3700"/>
                  </a:lnTo>
                  <a:lnTo>
                    <a:pt x="1945" y="5784"/>
                  </a:lnTo>
                  <a:lnTo>
                    <a:pt x="935" y="5784"/>
                  </a:lnTo>
                  <a:lnTo>
                    <a:pt x="733" y="4395"/>
                  </a:lnTo>
                  <a:lnTo>
                    <a:pt x="1036" y="3119"/>
                  </a:lnTo>
                  <a:lnTo>
                    <a:pt x="657" y="1352"/>
                  </a:lnTo>
                  <a:lnTo>
                    <a:pt x="783" y="897"/>
                  </a:lnTo>
                  <a:close/>
                  <a:moveTo>
                    <a:pt x="392" y="0"/>
                  </a:moveTo>
                  <a:lnTo>
                    <a:pt x="0" y="1326"/>
                  </a:lnTo>
                  <a:lnTo>
                    <a:pt x="379" y="3119"/>
                  </a:lnTo>
                  <a:lnTo>
                    <a:pt x="89" y="4369"/>
                  </a:lnTo>
                  <a:lnTo>
                    <a:pt x="404" y="6415"/>
                  </a:lnTo>
                  <a:lnTo>
                    <a:pt x="2753" y="6415"/>
                  </a:lnTo>
                  <a:lnTo>
                    <a:pt x="2336" y="4799"/>
                  </a:lnTo>
                  <a:lnTo>
                    <a:pt x="2336" y="4799"/>
                  </a:lnTo>
                  <a:lnTo>
                    <a:pt x="3448" y="5291"/>
                  </a:lnTo>
                  <a:lnTo>
                    <a:pt x="4205" y="3233"/>
                  </a:lnTo>
                  <a:lnTo>
                    <a:pt x="4230" y="1793"/>
                  </a:lnTo>
                  <a:lnTo>
                    <a:pt x="2299" y="985"/>
                  </a:lnTo>
                  <a:lnTo>
                    <a:pt x="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3" name="Google Shape;3195;p42">
              <a:extLst>
                <a:ext uri="{FF2B5EF4-FFF2-40B4-BE49-F238E27FC236}">
                  <a16:creationId xmlns:a16="http://schemas.microsoft.com/office/drawing/2014/main" id="{B1598BF2-84A6-4143-4501-34A31CDD1EF7}"/>
                </a:ext>
              </a:extLst>
            </p:cNvPr>
            <p:cNvSpPr/>
            <p:nvPr/>
          </p:nvSpPr>
          <p:spPr>
            <a:xfrm>
              <a:off x="6378950" y="1950375"/>
              <a:ext cx="126300" cy="303725"/>
            </a:xfrm>
            <a:custGeom>
              <a:avLst/>
              <a:gdLst/>
              <a:ahLst/>
              <a:cxnLst/>
              <a:rect l="l" t="t" r="r" b="b"/>
              <a:pathLst>
                <a:path w="5052" h="12149" extrusionOk="0">
                  <a:moveTo>
                    <a:pt x="708" y="1"/>
                  </a:moveTo>
                  <a:lnTo>
                    <a:pt x="1" y="1365"/>
                  </a:lnTo>
                  <a:lnTo>
                    <a:pt x="1428" y="5456"/>
                  </a:lnTo>
                  <a:lnTo>
                    <a:pt x="2211" y="7021"/>
                  </a:lnTo>
                  <a:lnTo>
                    <a:pt x="2211" y="8676"/>
                  </a:lnTo>
                  <a:lnTo>
                    <a:pt x="3271" y="12148"/>
                  </a:lnTo>
                  <a:lnTo>
                    <a:pt x="5052" y="12148"/>
                  </a:lnTo>
                  <a:lnTo>
                    <a:pt x="4168" y="8878"/>
                  </a:lnTo>
                  <a:lnTo>
                    <a:pt x="5052" y="8398"/>
                  </a:lnTo>
                  <a:lnTo>
                    <a:pt x="3360" y="5317"/>
                  </a:lnTo>
                  <a:lnTo>
                    <a:pt x="2185" y="2198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4" name="Google Shape;3196;p42">
              <a:extLst>
                <a:ext uri="{FF2B5EF4-FFF2-40B4-BE49-F238E27FC236}">
                  <a16:creationId xmlns:a16="http://schemas.microsoft.com/office/drawing/2014/main" id="{B3970262-E7D6-5728-10D1-8EDCA822165F}"/>
                </a:ext>
              </a:extLst>
            </p:cNvPr>
            <p:cNvSpPr/>
            <p:nvPr/>
          </p:nvSpPr>
          <p:spPr>
            <a:xfrm>
              <a:off x="6370425" y="1934925"/>
              <a:ext cx="145575" cy="327050"/>
            </a:xfrm>
            <a:custGeom>
              <a:avLst/>
              <a:gdLst/>
              <a:ahLst/>
              <a:cxnLst/>
              <a:rect l="l" t="t" r="r" b="b"/>
              <a:pathLst>
                <a:path w="5823" h="13082" extrusionOk="0">
                  <a:moveTo>
                    <a:pt x="1074" y="1238"/>
                  </a:moveTo>
                  <a:lnTo>
                    <a:pt x="2249" y="2968"/>
                  </a:lnTo>
                  <a:lnTo>
                    <a:pt x="3423" y="6086"/>
                  </a:lnTo>
                  <a:lnTo>
                    <a:pt x="4963" y="8890"/>
                  </a:lnTo>
                  <a:lnTo>
                    <a:pt x="4143" y="9344"/>
                  </a:lnTo>
                  <a:lnTo>
                    <a:pt x="4976" y="12450"/>
                  </a:lnTo>
                  <a:lnTo>
                    <a:pt x="3852" y="12450"/>
                  </a:lnTo>
                  <a:lnTo>
                    <a:pt x="2867" y="9243"/>
                  </a:lnTo>
                  <a:lnTo>
                    <a:pt x="2867" y="7564"/>
                  </a:lnTo>
                  <a:lnTo>
                    <a:pt x="2072" y="5960"/>
                  </a:lnTo>
                  <a:lnTo>
                    <a:pt x="683" y="2008"/>
                  </a:lnTo>
                  <a:lnTo>
                    <a:pt x="1074" y="1238"/>
                  </a:lnTo>
                  <a:close/>
                  <a:moveTo>
                    <a:pt x="998" y="0"/>
                  </a:moveTo>
                  <a:lnTo>
                    <a:pt x="1" y="1957"/>
                  </a:lnTo>
                  <a:lnTo>
                    <a:pt x="1491" y="6213"/>
                  </a:lnTo>
                  <a:lnTo>
                    <a:pt x="2236" y="7715"/>
                  </a:lnTo>
                  <a:lnTo>
                    <a:pt x="2236" y="9294"/>
                  </a:lnTo>
                  <a:lnTo>
                    <a:pt x="3385" y="13082"/>
                  </a:lnTo>
                  <a:lnTo>
                    <a:pt x="5797" y="13082"/>
                  </a:lnTo>
                  <a:lnTo>
                    <a:pt x="4875" y="9660"/>
                  </a:lnTo>
                  <a:lnTo>
                    <a:pt x="5822" y="9142"/>
                  </a:lnTo>
                  <a:lnTo>
                    <a:pt x="3991" y="5834"/>
                  </a:lnTo>
                  <a:lnTo>
                    <a:pt x="2829" y="2715"/>
                  </a:lnTo>
                  <a:lnTo>
                    <a:pt x="9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5" name="Google Shape;3197;p42">
              <a:extLst>
                <a:ext uri="{FF2B5EF4-FFF2-40B4-BE49-F238E27FC236}">
                  <a16:creationId xmlns:a16="http://schemas.microsoft.com/office/drawing/2014/main" id="{9510754F-7E0C-E202-18DA-5C261BEE5419}"/>
                </a:ext>
              </a:extLst>
            </p:cNvPr>
            <p:cNvSpPr/>
            <p:nvPr/>
          </p:nvSpPr>
          <p:spPr>
            <a:xfrm>
              <a:off x="5626075" y="893825"/>
              <a:ext cx="145875" cy="113350"/>
            </a:xfrm>
            <a:custGeom>
              <a:avLst/>
              <a:gdLst/>
              <a:ahLst/>
              <a:cxnLst/>
              <a:rect l="l" t="t" r="r" b="b"/>
              <a:pathLst>
                <a:path w="5835" h="4534" extrusionOk="0">
                  <a:moveTo>
                    <a:pt x="4142" y="0"/>
                  </a:moveTo>
                  <a:lnTo>
                    <a:pt x="2362" y="796"/>
                  </a:lnTo>
                  <a:lnTo>
                    <a:pt x="480" y="796"/>
                  </a:lnTo>
                  <a:lnTo>
                    <a:pt x="0" y="2425"/>
                  </a:lnTo>
                  <a:lnTo>
                    <a:pt x="2362" y="4533"/>
                  </a:lnTo>
                  <a:lnTo>
                    <a:pt x="4458" y="3334"/>
                  </a:lnTo>
                  <a:lnTo>
                    <a:pt x="5834" y="2273"/>
                  </a:lnTo>
                  <a:lnTo>
                    <a:pt x="5834" y="480"/>
                  </a:lnTo>
                  <a:lnTo>
                    <a:pt x="4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6" name="Google Shape;3198;p42">
              <a:extLst>
                <a:ext uri="{FF2B5EF4-FFF2-40B4-BE49-F238E27FC236}">
                  <a16:creationId xmlns:a16="http://schemas.microsoft.com/office/drawing/2014/main" id="{AE51BEE3-8A31-8F50-527D-C41AA971DAAF}"/>
                </a:ext>
              </a:extLst>
            </p:cNvPr>
            <p:cNvSpPr/>
            <p:nvPr/>
          </p:nvSpPr>
          <p:spPr>
            <a:xfrm>
              <a:off x="5617225" y="885625"/>
              <a:ext cx="162600" cy="131025"/>
            </a:xfrm>
            <a:custGeom>
              <a:avLst/>
              <a:gdLst/>
              <a:ahLst/>
              <a:cxnLst/>
              <a:rect l="l" t="t" r="r" b="b"/>
              <a:pathLst>
                <a:path w="6504" h="5241" extrusionOk="0">
                  <a:moveTo>
                    <a:pt x="4521" y="657"/>
                  </a:moveTo>
                  <a:lnTo>
                    <a:pt x="5872" y="1048"/>
                  </a:lnTo>
                  <a:lnTo>
                    <a:pt x="5872" y="2437"/>
                  </a:lnTo>
                  <a:lnTo>
                    <a:pt x="4660" y="3371"/>
                  </a:lnTo>
                  <a:lnTo>
                    <a:pt x="2766" y="4470"/>
                  </a:lnTo>
                  <a:lnTo>
                    <a:pt x="708" y="2652"/>
                  </a:lnTo>
                  <a:lnTo>
                    <a:pt x="1074" y="1452"/>
                  </a:lnTo>
                  <a:lnTo>
                    <a:pt x="2728" y="1452"/>
                  </a:lnTo>
                  <a:lnTo>
                    <a:pt x="4521" y="657"/>
                  </a:lnTo>
                  <a:close/>
                  <a:moveTo>
                    <a:pt x="4471" y="0"/>
                  </a:moveTo>
                  <a:lnTo>
                    <a:pt x="2653" y="821"/>
                  </a:lnTo>
                  <a:lnTo>
                    <a:pt x="607" y="821"/>
                  </a:lnTo>
                  <a:lnTo>
                    <a:pt x="1" y="2854"/>
                  </a:lnTo>
                  <a:lnTo>
                    <a:pt x="2678" y="5240"/>
                  </a:lnTo>
                  <a:lnTo>
                    <a:pt x="5001" y="3902"/>
                  </a:lnTo>
                  <a:lnTo>
                    <a:pt x="6504" y="2753"/>
                  </a:lnTo>
                  <a:lnTo>
                    <a:pt x="6504" y="581"/>
                  </a:lnTo>
                  <a:lnTo>
                    <a:pt x="44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7" name="Google Shape;3199;p42">
              <a:extLst>
                <a:ext uri="{FF2B5EF4-FFF2-40B4-BE49-F238E27FC236}">
                  <a16:creationId xmlns:a16="http://schemas.microsoft.com/office/drawing/2014/main" id="{7120562A-EA04-6E19-F0A4-6B5D14D42E04}"/>
                </a:ext>
              </a:extLst>
            </p:cNvPr>
            <p:cNvSpPr/>
            <p:nvPr/>
          </p:nvSpPr>
          <p:spPr>
            <a:xfrm>
              <a:off x="5828725" y="897925"/>
              <a:ext cx="80850" cy="36650"/>
            </a:xfrm>
            <a:custGeom>
              <a:avLst/>
              <a:gdLst/>
              <a:ahLst/>
              <a:cxnLst/>
              <a:rect l="l" t="t" r="r" b="b"/>
              <a:pathLst>
                <a:path w="3234" h="1466" extrusionOk="0">
                  <a:moveTo>
                    <a:pt x="1" y="1"/>
                  </a:moveTo>
                  <a:lnTo>
                    <a:pt x="885" y="1465"/>
                  </a:lnTo>
                  <a:lnTo>
                    <a:pt x="3233" y="733"/>
                  </a:lnTo>
                  <a:lnTo>
                    <a:pt x="23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8" name="Google Shape;3200;p42">
              <a:extLst>
                <a:ext uri="{FF2B5EF4-FFF2-40B4-BE49-F238E27FC236}">
                  <a16:creationId xmlns:a16="http://schemas.microsoft.com/office/drawing/2014/main" id="{5EB898DC-E7FD-E1F1-C1B6-17DEFD4F2099}"/>
                </a:ext>
              </a:extLst>
            </p:cNvPr>
            <p:cNvSpPr/>
            <p:nvPr/>
          </p:nvSpPr>
          <p:spPr>
            <a:xfrm>
              <a:off x="5814525" y="890350"/>
              <a:ext cx="111475" cy="53700"/>
            </a:xfrm>
            <a:custGeom>
              <a:avLst/>
              <a:gdLst/>
              <a:ahLst/>
              <a:cxnLst/>
              <a:rect l="l" t="t" r="r" b="b"/>
              <a:pathLst>
                <a:path w="4459" h="2148" extrusionOk="0">
                  <a:moveTo>
                    <a:pt x="2804" y="632"/>
                  </a:moveTo>
                  <a:lnTo>
                    <a:pt x="3157" y="922"/>
                  </a:lnTo>
                  <a:lnTo>
                    <a:pt x="1604" y="1402"/>
                  </a:lnTo>
                  <a:lnTo>
                    <a:pt x="1125" y="632"/>
                  </a:lnTo>
                  <a:close/>
                  <a:moveTo>
                    <a:pt x="1" y="0"/>
                  </a:moveTo>
                  <a:lnTo>
                    <a:pt x="1314" y="2147"/>
                  </a:lnTo>
                  <a:lnTo>
                    <a:pt x="4458" y="1175"/>
                  </a:lnTo>
                  <a:lnTo>
                    <a:pt x="30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39" name="Google Shape;3201;p42">
              <a:extLst>
                <a:ext uri="{FF2B5EF4-FFF2-40B4-BE49-F238E27FC236}">
                  <a16:creationId xmlns:a16="http://schemas.microsoft.com/office/drawing/2014/main" id="{BB98CF0D-1153-5602-2A12-F61C86A3E29E}"/>
                </a:ext>
              </a:extLst>
            </p:cNvPr>
            <p:cNvSpPr/>
            <p:nvPr/>
          </p:nvSpPr>
          <p:spPr>
            <a:xfrm>
              <a:off x="5765925" y="1013475"/>
              <a:ext cx="80825" cy="48625"/>
            </a:xfrm>
            <a:custGeom>
              <a:avLst/>
              <a:gdLst/>
              <a:ahLst/>
              <a:cxnLst/>
              <a:rect l="l" t="t" r="r" b="b"/>
              <a:pathLst>
                <a:path w="3233" h="1945" extrusionOk="0">
                  <a:moveTo>
                    <a:pt x="0" y="0"/>
                  </a:moveTo>
                  <a:lnTo>
                    <a:pt x="871" y="1945"/>
                  </a:lnTo>
                  <a:lnTo>
                    <a:pt x="3233" y="972"/>
                  </a:lnTo>
                  <a:lnTo>
                    <a:pt x="1616" y="1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0" name="Google Shape;3202;p42">
              <a:extLst>
                <a:ext uri="{FF2B5EF4-FFF2-40B4-BE49-F238E27FC236}">
                  <a16:creationId xmlns:a16="http://schemas.microsoft.com/office/drawing/2014/main" id="{E156F2AD-F511-150E-8EEF-28BAE71C40ED}"/>
                </a:ext>
              </a:extLst>
            </p:cNvPr>
            <p:cNvSpPr/>
            <p:nvPr/>
          </p:nvSpPr>
          <p:spPr>
            <a:xfrm>
              <a:off x="5752975" y="1004300"/>
              <a:ext cx="113025" cy="68225"/>
            </a:xfrm>
            <a:custGeom>
              <a:avLst/>
              <a:gdLst/>
              <a:ahLst/>
              <a:cxnLst/>
              <a:rect l="l" t="t" r="r" b="b"/>
              <a:pathLst>
                <a:path w="4521" h="2729" extrusionOk="0">
                  <a:moveTo>
                    <a:pt x="1023" y="733"/>
                  </a:moveTo>
                  <a:lnTo>
                    <a:pt x="2046" y="847"/>
                  </a:lnTo>
                  <a:lnTo>
                    <a:pt x="2993" y="1314"/>
                  </a:lnTo>
                  <a:lnTo>
                    <a:pt x="1554" y="1908"/>
                  </a:lnTo>
                  <a:lnTo>
                    <a:pt x="1023" y="733"/>
                  </a:lnTo>
                  <a:close/>
                  <a:moveTo>
                    <a:pt x="0" y="1"/>
                  </a:moveTo>
                  <a:lnTo>
                    <a:pt x="1225" y="2728"/>
                  </a:lnTo>
                  <a:lnTo>
                    <a:pt x="4521" y="1365"/>
                  </a:lnTo>
                  <a:lnTo>
                    <a:pt x="2273" y="253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1" name="Google Shape;3203;p42">
              <a:extLst>
                <a:ext uri="{FF2B5EF4-FFF2-40B4-BE49-F238E27FC236}">
                  <a16:creationId xmlns:a16="http://schemas.microsoft.com/office/drawing/2014/main" id="{4B75EAFF-F5A2-2ED9-26FE-1995329B7685}"/>
                </a:ext>
              </a:extLst>
            </p:cNvPr>
            <p:cNvSpPr/>
            <p:nvPr/>
          </p:nvSpPr>
          <p:spPr>
            <a:xfrm>
              <a:off x="4952100" y="890350"/>
              <a:ext cx="78950" cy="112725"/>
            </a:xfrm>
            <a:custGeom>
              <a:avLst/>
              <a:gdLst/>
              <a:ahLst/>
              <a:cxnLst/>
              <a:rect l="l" t="t" r="r" b="b"/>
              <a:pathLst>
                <a:path w="3158" h="4509" extrusionOk="0">
                  <a:moveTo>
                    <a:pt x="1" y="0"/>
                  </a:moveTo>
                  <a:lnTo>
                    <a:pt x="1" y="1882"/>
                  </a:lnTo>
                  <a:lnTo>
                    <a:pt x="960" y="4508"/>
                  </a:lnTo>
                  <a:lnTo>
                    <a:pt x="3157" y="2576"/>
                  </a:lnTo>
                  <a:lnTo>
                    <a:pt x="3157" y="125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2" name="Google Shape;3204;p42">
              <a:extLst>
                <a:ext uri="{FF2B5EF4-FFF2-40B4-BE49-F238E27FC236}">
                  <a16:creationId xmlns:a16="http://schemas.microsoft.com/office/drawing/2014/main" id="{7AC32B65-D710-9625-F444-C8AD263F1D29}"/>
                </a:ext>
              </a:extLst>
            </p:cNvPr>
            <p:cNvSpPr/>
            <p:nvPr/>
          </p:nvSpPr>
          <p:spPr>
            <a:xfrm>
              <a:off x="4944200" y="878675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620" y="922"/>
                  </a:moveTo>
                  <a:lnTo>
                    <a:pt x="3145" y="1932"/>
                  </a:lnTo>
                  <a:lnTo>
                    <a:pt x="3145" y="2892"/>
                  </a:lnTo>
                  <a:lnTo>
                    <a:pt x="1415" y="4432"/>
                  </a:lnTo>
                  <a:lnTo>
                    <a:pt x="632" y="2298"/>
                  </a:lnTo>
                  <a:lnTo>
                    <a:pt x="620" y="922"/>
                  </a:lnTo>
                  <a:close/>
                  <a:moveTo>
                    <a:pt x="1" y="0"/>
                  </a:moveTo>
                  <a:lnTo>
                    <a:pt x="1" y="2349"/>
                  </a:lnTo>
                  <a:lnTo>
                    <a:pt x="1137" y="5518"/>
                  </a:lnTo>
                  <a:lnTo>
                    <a:pt x="3789" y="3182"/>
                  </a:lnTo>
                  <a:lnTo>
                    <a:pt x="378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3" name="Google Shape;3205;p42">
              <a:extLst>
                <a:ext uri="{FF2B5EF4-FFF2-40B4-BE49-F238E27FC236}">
                  <a16:creationId xmlns:a16="http://schemas.microsoft.com/office/drawing/2014/main" id="{5CF6B7E6-6005-49C6-96D2-64EF2E2ABB04}"/>
                </a:ext>
              </a:extLst>
            </p:cNvPr>
            <p:cNvSpPr/>
            <p:nvPr/>
          </p:nvSpPr>
          <p:spPr>
            <a:xfrm>
              <a:off x="4770275" y="799125"/>
              <a:ext cx="164800" cy="161950"/>
            </a:xfrm>
            <a:custGeom>
              <a:avLst/>
              <a:gdLst/>
              <a:ahLst/>
              <a:cxnLst/>
              <a:rect l="l" t="t" r="r" b="b"/>
              <a:pathLst>
                <a:path w="6592" h="6478" extrusionOk="0">
                  <a:moveTo>
                    <a:pt x="1049" y="0"/>
                  </a:moveTo>
                  <a:lnTo>
                    <a:pt x="0" y="1856"/>
                  </a:lnTo>
                  <a:lnTo>
                    <a:pt x="948" y="4546"/>
                  </a:lnTo>
                  <a:lnTo>
                    <a:pt x="2539" y="6478"/>
                  </a:lnTo>
                  <a:lnTo>
                    <a:pt x="5064" y="6478"/>
                  </a:lnTo>
                  <a:lnTo>
                    <a:pt x="6592" y="6213"/>
                  </a:lnTo>
                  <a:lnTo>
                    <a:pt x="5695" y="3801"/>
                  </a:lnTo>
                  <a:lnTo>
                    <a:pt x="3296" y="2500"/>
                  </a:lnTo>
                  <a:lnTo>
                    <a:pt x="1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4" name="Google Shape;3206;p42">
              <a:extLst>
                <a:ext uri="{FF2B5EF4-FFF2-40B4-BE49-F238E27FC236}">
                  <a16:creationId xmlns:a16="http://schemas.microsoft.com/office/drawing/2014/main" id="{16563DB2-9ED6-D58B-A7E6-6ACAD488DD17}"/>
                </a:ext>
              </a:extLst>
            </p:cNvPr>
            <p:cNvSpPr/>
            <p:nvPr/>
          </p:nvSpPr>
          <p:spPr>
            <a:xfrm>
              <a:off x="4761750" y="785550"/>
              <a:ext cx="184075" cy="183425"/>
            </a:xfrm>
            <a:custGeom>
              <a:avLst/>
              <a:gdLst/>
              <a:ahLst/>
              <a:cxnLst/>
              <a:rect l="l" t="t" r="r" b="b"/>
              <a:pathLst>
                <a:path w="7363" h="7337" extrusionOk="0">
                  <a:moveTo>
                    <a:pt x="1453" y="1074"/>
                  </a:moveTo>
                  <a:lnTo>
                    <a:pt x="3410" y="3245"/>
                  </a:lnTo>
                  <a:lnTo>
                    <a:pt x="5784" y="4559"/>
                  </a:lnTo>
                  <a:lnTo>
                    <a:pt x="6503" y="6516"/>
                  </a:lnTo>
                  <a:lnTo>
                    <a:pt x="5405" y="6705"/>
                  </a:lnTo>
                  <a:lnTo>
                    <a:pt x="3031" y="6705"/>
                  </a:lnTo>
                  <a:lnTo>
                    <a:pt x="1566" y="4937"/>
                  </a:lnTo>
                  <a:lnTo>
                    <a:pt x="695" y="2425"/>
                  </a:lnTo>
                  <a:lnTo>
                    <a:pt x="1453" y="1074"/>
                  </a:lnTo>
                  <a:close/>
                  <a:moveTo>
                    <a:pt x="1326" y="0"/>
                  </a:moveTo>
                  <a:lnTo>
                    <a:pt x="1" y="2374"/>
                  </a:lnTo>
                  <a:lnTo>
                    <a:pt x="985" y="5203"/>
                  </a:lnTo>
                  <a:lnTo>
                    <a:pt x="2728" y="7337"/>
                  </a:lnTo>
                  <a:lnTo>
                    <a:pt x="5468" y="7337"/>
                  </a:lnTo>
                  <a:lnTo>
                    <a:pt x="7362" y="7008"/>
                  </a:lnTo>
                  <a:lnTo>
                    <a:pt x="6289" y="4129"/>
                  </a:lnTo>
                  <a:lnTo>
                    <a:pt x="3839" y="2791"/>
                  </a:lnTo>
                  <a:lnTo>
                    <a:pt x="13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5" name="Google Shape;3207;p42">
              <a:extLst>
                <a:ext uri="{FF2B5EF4-FFF2-40B4-BE49-F238E27FC236}">
                  <a16:creationId xmlns:a16="http://schemas.microsoft.com/office/drawing/2014/main" id="{A25AAD0C-2472-14CA-4A5F-5D4ABB5F669B}"/>
                </a:ext>
              </a:extLst>
            </p:cNvPr>
            <p:cNvSpPr/>
            <p:nvPr/>
          </p:nvSpPr>
          <p:spPr>
            <a:xfrm>
              <a:off x="4392100" y="1174150"/>
              <a:ext cx="165750" cy="386075"/>
            </a:xfrm>
            <a:custGeom>
              <a:avLst/>
              <a:gdLst/>
              <a:ahLst/>
              <a:cxnLst/>
              <a:rect l="l" t="t" r="r" b="b"/>
              <a:pathLst>
                <a:path w="6630" h="15443" extrusionOk="0">
                  <a:moveTo>
                    <a:pt x="6629" y="0"/>
                  </a:moveTo>
                  <a:lnTo>
                    <a:pt x="4521" y="1036"/>
                  </a:lnTo>
                  <a:lnTo>
                    <a:pt x="2261" y="3056"/>
                  </a:lnTo>
                  <a:lnTo>
                    <a:pt x="0" y="6301"/>
                  </a:lnTo>
                  <a:lnTo>
                    <a:pt x="354" y="10594"/>
                  </a:lnTo>
                  <a:lnTo>
                    <a:pt x="51" y="12652"/>
                  </a:lnTo>
                  <a:lnTo>
                    <a:pt x="1288" y="15443"/>
                  </a:lnTo>
                  <a:lnTo>
                    <a:pt x="4357" y="15443"/>
                  </a:lnTo>
                  <a:lnTo>
                    <a:pt x="2425" y="11731"/>
                  </a:lnTo>
                  <a:lnTo>
                    <a:pt x="2955" y="7033"/>
                  </a:lnTo>
                  <a:lnTo>
                    <a:pt x="4634" y="4154"/>
                  </a:lnTo>
                  <a:lnTo>
                    <a:pt x="6629" y="1844"/>
                  </a:lnTo>
                  <a:lnTo>
                    <a:pt x="66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6" name="Google Shape;3208;p42">
              <a:extLst>
                <a:ext uri="{FF2B5EF4-FFF2-40B4-BE49-F238E27FC236}">
                  <a16:creationId xmlns:a16="http://schemas.microsoft.com/office/drawing/2014/main" id="{FC855663-E7B2-CDCA-23A9-A15D54C7A9A5}"/>
                </a:ext>
              </a:extLst>
            </p:cNvPr>
            <p:cNvSpPr/>
            <p:nvPr/>
          </p:nvSpPr>
          <p:spPr>
            <a:xfrm>
              <a:off x="4383875" y="1161200"/>
              <a:ext cx="181875" cy="406925"/>
            </a:xfrm>
            <a:custGeom>
              <a:avLst/>
              <a:gdLst/>
              <a:ahLst/>
              <a:cxnLst/>
              <a:rect l="l" t="t" r="r" b="b"/>
              <a:pathLst>
                <a:path w="7275" h="16277" extrusionOk="0">
                  <a:moveTo>
                    <a:pt x="6643" y="1023"/>
                  </a:moveTo>
                  <a:lnTo>
                    <a:pt x="6643" y="2248"/>
                  </a:lnTo>
                  <a:lnTo>
                    <a:pt x="4686" y="4508"/>
                  </a:lnTo>
                  <a:lnTo>
                    <a:pt x="3006" y="7387"/>
                  </a:lnTo>
                  <a:lnTo>
                    <a:pt x="2425" y="12299"/>
                  </a:lnTo>
                  <a:lnTo>
                    <a:pt x="4168" y="15645"/>
                  </a:lnTo>
                  <a:lnTo>
                    <a:pt x="1819" y="15645"/>
                  </a:lnTo>
                  <a:lnTo>
                    <a:pt x="708" y="13120"/>
                  </a:lnTo>
                  <a:lnTo>
                    <a:pt x="999" y="11125"/>
                  </a:lnTo>
                  <a:lnTo>
                    <a:pt x="645" y="6895"/>
                  </a:lnTo>
                  <a:lnTo>
                    <a:pt x="2829" y="3789"/>
                  </a:lnTo>
                  <a:lnTo>
                    <a:pt x="5039" y="1806"/>
                  </a:lnTo>
                  <a:lnTo>
                    <a:pt x="6643" y="1023"/>
                  </a:lnTo>
                  <a:close/>
                  <a:moveTo>
                    <a:pt x="7274" y="0"/>
                  </a:moveTo>
                  <a:lnTo>
                    <a:pt x="4723" y="1263"/>
                  </a:lnTo>
                  <a:lnTo>
                    <a:pt x="2387" y="3347"/>
                  </a:lnTo>
                  <a:lnTo>
                    <a:pt x="1" y="6731"/>
                  </a:lnTo>
                  <a:lnTo>
                    <a:pt x="380" y="11112"/>
                  </a:lnTo>
                  <a:lnTo>
                    <a:pt x="64" y="13221"/>
                  </a:lnTo>
                  <a:lnTo>
                    <a:pt x="1415" y="16277"/>
                  </a:lnTo>
                  <a:lnTo>
                    <a:pt x="5203" y="16277"/>
                  </a:lnTo>
                  <a:lnTo>
                    <a:pt x="3069" y="12185"/>
                  </a:lnTo>
                  <a:lnTo>
                    <a:pt x="3587" y="7652"/>
                  </a:lnTo>
                  <a:lnTo>
                    <a:pt x="5203" y="4874"/>
                  </a:lnTo>
                  <a:lnTo>
                    <a:pt x="7274" y="2475"/>
                  </a:lnTo>
                  <a:lnTo>
                    <a:pt x="72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7" name="Google Shape;3209;p42">
              <a:extLst>
                <a:ext uri="{FF2B5EF4-FFF2-40B4-BE49-F238E27FC236}">
                  <a16:creationId xmlns:a16="http://schemas.microsoft.com/office/drawing/2014/main" id="{9CBD5700-484A-F6A4-3FB0-7F7567C36528}"/>
                </a:ext>
              </a:extLst>
            </p:cNvPr>
            <p:cNvSpPr/>
            <p:nvPr/>
          </p:nvSpPr>
          <p:spPr>
            <a:xfrm>
              <a:off x="3327950" y="2153675"/>
              <a:ext cx="78950" cy="116200"/>
            </a:xfrm>
            <a:custGeom>
              <a:avLst/>
              <a:gdLst/>
              <a:ahLst/>
              <a:cxnLst/>
              <a:rect l="l" t="t" r="r" b="b"/>
              <a:pathLst>
                <a:path w="3158" h="4648" extrusionOk="0">
                  <a:moveTo>
                    <a:pt x="1288" y="1"/>
                  </a:moveTo>
                  <a:lnTo>
                    <a:pt x="1" y="1655"/>
                  </a:lnTo>
                  <a:lnTo>
                    <a:pt x="1" y="3069"/>
                  </a:lnTo>
                  <a:lnTo>
                    <a:pt x="1" y="3700"/>
                  </a:lnTo>
                  <a:lnTo>
                    <a:pt x="884" y="4647"/>
                  </a:lnTo>
                  <a:lnTo>
                    <a:pt x="2677" y="3915"/>
                  </a:lnTo>
                  <a:lnTo>
                    <a:pt x="3157" y="1731"/>
                  </a:lnTo>
                  <a:lnTo>
                    <a:pt x="3157" y="544"/>
                  </a:lnTo>
                  <a:lnTo>
                    <a:pt x="1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8" name="Google Shape;3210;p42">
              <a:extLst>
                <a:ext uri="{FF2B5EF4-FFF2-40B4-BE49-F238E27FC236}">
                  <a16:creationId xmlns:a16="http://schemas.microsoft.com/office/drawing/2014/main" id="{DBF5C91A-FBA2-AA05-E6EE-F2B66999FFD1}"/>
                </a:ext>
              </a:extLst>
            </p:cNvPr>
            <p:cNvSpPr/>
            <p:nvPr/>
          </p:nvSpPr>
          <p:spPr>
            <a:xfrm>
              <a:off x="3320050" y="2144525"/>
              <a:ext cx="94725" cy="134825"/>
            </a:xfrm>
            <a:custGeom>
              <a:avLst/>
              <a:gdLst/>
              <a:ahLst/>
              <a:cxnLst/>
              <a:rect l="l" t="t" r="r" b="b"/>
              <a:pathLst>
                <a:path w="3789" h="5393" extrusionOk="0">
                  <a:moveTo>
                    <a:pt x="1718" y="720"/>
                  </a:moveTo>
                  <a:lnTo>
                    <a:pt x="3158" y="1150"/>
                  </a:lnTo>
                  <a:lnTo>
                    <a:pt x="3158" y="2059"/>
                  </a:lnTo>
                  <a:lnTo>
                    <a:pt x="2728" y="4054"/>
                  </a:lnTo>
                  <a:lnTo>
                    <a:pt x="1289" y="4647"/>
                  </a:lnTo>
                  <a:lnTo>
                    <a:pt x="632" y="3953"/>
                  </a:lnTo>
                  <a:lnTo>
                    <a:pt x="632" y="2122"/>
                  </a:lnTo>
                  <a:lnTo>
                    <a:pt x="1718" y="720"/>
                  </a:lnTo>
                  <a:close/>
                  <a:moveTo>
                    <a:pt x="1491" y="0"/>
                  </a:moveTo>
                  <a:lnTo>
                    <a:pt x="1" y="1907"/>
                  </a:lnTo>
                  <a:lnTo>
                    <a:pt x="1" y="4193"/>
                  </a:lnTo>
                  <a:lnTo>
                    <a:pt x="1125" y="5392"/>
                  </a:lnTo>
                  <a:lnTo>
                    <a:pt x="3271" y="4508"/>
                  </a:lnTo>
                  <a:lnTo>
                    <a:pt x="3789" y="2160"/>
                  </a:lnTo>
                  <a:lnTo>
                    <a:pt x="3789" y="682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49" name="Google Shape;3211;p42">
              <a:extLst>
                <a:ext uri="{FF2B5EF4-FFF2-40B4-BE49-F238E27FC236}">
                  <a16:creationId xmlns:a16="http://schemas.microsoft.com/office/drawing/2014/main" id="{3D5C1F24-D311-86DF-98F8-D2145B324093}"/>
                </a:ext>
              </a:extLst>
            </p:cNvPr>
            <p:cNvSpPr/>
            <p:nvPr/>
          </p:nvSpPr>
          <p:spPr>
            <a:xfrm>
              <a:off x="3404025" y="2057075"/>
              <a:ext cx="144925" cy="252250"/>
            </a:xfrm>
            <a:custGeom>
              <a:avLst/>
              <a:gdLst/>
              <a:ahLst/>
              <a:cxnLst/>
              <a:rect l="l" t="t" r="r" b="b"/>
              <a:pathLst>
                <a:path w="5797" h="10090" extrusionOk="0">
                  <a:moveTo>
                    <a:pt x="2602" y="1"/>
                  </a:moveTo>
                  <a:lnTo>
                    <a:pt x="834" y="443"/>
                  </a:lnTo>
                  <a:lnTo>
                    <a:pt x="1" y="1680"/>
                  </a:lnTo>
                  <a:lnTo>
                    <a:pt x="2097" y="4408"/>
                  </a:lnTo>
                  <a:lnTo>
                    <a:pt x="2311" y="6201"/>
                  </a:lnTo>
                  <a:lnTo>
                    <a:pt x="746" y="7703"/>
                  </a:lnTo>
                  <a:lnTo>
                    <a:pt x="746" y="10090"/>
                  </a:lnTo>
                  <a:lnTo>
                    <a:pt x="5796" y="9155"/>
                  </a:lnTo>
                  <a:lnTo>
                    <a:pt x="5796" y="7564"/>
                  </a:lnTo>
                  <a:lnTo>
                    <a:pt x="4837" y="5266"/>
                  </a:lnTo>
                  <a:lnTo>
                    <a:pt x="2728" y="2753"/>
                  </a:lnTo>
                  <a:lnTo>
                    <a:pt x="3700" y="1213"/>
                  </a:lnTo>
                  <a:lnTo>
                    <a:pt x="26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0" name="Google Shape;3212;p42">
              <a:extLst>
                <a:ext uri="{FF2B5EF4-FFF2-40B4-BE49-F238E27FC236}">
                  <a16:creationId xmlns:a16="http://schemas.microsoft.com/office/drawing/2014/main" id="{B5DF5441-673B-56E2-C2B8-B16F1FA1B418}"/>
                </a:ext>
              </a:extLst>
            </p:cNvPr>
            <p:cNvSpPr/>
            <p:nvPr/>
          </p:nvSpPr>
          <p:spPr>
            <a:xfrm>
              <a:off x="3394250" y="2048250"/>
              <a:ext cx="162600" cy="270550"/>
            </a:xfrm>
            <a:custGeom>
              <a:avLst/>
              <a:gdLst/>
              <a:ahLst/>
              <a:cxnLst/>
              <a:rect l="l" t="t" r="r" b="b"/>
              <a:pathLst>
                <a:path w="6504" h="10822" extrusionOk="0">
                  <a:moveTo>
                    <a:pt x="2879" y="707"/>
                  </a:moveTo>
                  <a:lnTo>
                    <a:pt x="3687" y="1604"/>
                  </a:lnTo>
                  <a:lnTo>
                    <a:pt x="2728" y="3132"/>
                  </a:lnTo>
                  <a:lnTo>
                    <a:pt x="4950" y="5783"/>
                  </a:lnTo>
                  <a:lnTo>
                    <a:pt x="5872" y="7980"/>
                  </a:lnTo>
                  <a:lnTo>
                    <a:pt x="5872" y="9243"/>
                  </a:lnTo>
                  <a:lnTo>
                    <a:pt x="1452" y="10064"/>
                  </a:lnTo>
                  <a:lnTo>
                    <a:pt x="1452" y="8195"/>
                  </a:lnTo>
                  <a:lnTo>
                    <a:pt x="3031" y="6667"/>
                  </a:lnTo>
                  <a:lnTo>
                    <a:pt x="2791" y="4634"/>
                  </a:lnTo>
                  <a:lnTo>
                    <a:pt x="783" y="2008"/>
                  </a:lnTo>
                  <a:lnTo>
                    <a:pt x="1414" y="1061"/>
                  </a:lnTo>
                  <a:lnTo>
                    <a:pt x="2879" y="707"/>
                  </a:lnTo>
                  <a:close/>
                  <a:moveTo>
                    <a:pt x="3094" y="0"/>
                  </a:moveTo>
                  <a:lnTo>
                    <a:pt x="1023" y="505"/>
                  </a:lnTo>
                  <a:lnTo>
                    <a:pt x="0" y="2046"/>
                  </a:lnTo>
                  <a:lnTo>
                    <a:pt x="2172" y="4887"/>
                  </a:lnTo>
                  <a:lnTo>
                    <a:pt x="2361" y="6440"/>
                  </a:lnTo>
                  <a:lnTo>
                    <a:pt x="821" y="7917"/>
                  </a:lnTo>
                  <a:lnTo>
                    <a:pt x="821" y="10822"/>
                  </a:lnTo>
                  <a:lnTo>
                    <a:pt x="6503" y="9774"/>
                  </a:lnTo>
                  <a:lnTo>
                    <a:pt x="6503" y="7917"/>
                  </a:lnTo>
                  <a:lnTo>
                    <a:pt x="5506" y="5493"/>
                  </a:lnTo>
                  <a:lnTo>
                    <a:pt x="3498" y="3094"/>
                  </a:lnTo>
                  <a:lnTo>
                    <a:pt x="4470" y="1541"/>
                  </a:lnTo>
                  <a:lnTo>
                    <a:pt x="30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1" name="Google Shape;3213;p42">
              <a:extLst>
                <a:ext uri="{FF2B5EF4-FFF2-40B4-BE49-F238E27FC236}">
                  <a16:creationId xmlns:a16="http://schemas.microsoft.com/office/drawing/2014/main" id="{885E2D44-5A5C-FC57-0D67-907CC0C8568B}"/>
                </a:ext>
              </a:extLst>
            </p:cNvPr>
            <p:cNvSpPr/>
            <p:nvPr/>
          </p:nvSpPr>
          <p:spPr>
            <a:xfrm>
              <a:off x="3658775" y="1084500"/>
              <a:ext cx="236775" cy="215300"/>
            </a:xfrm>
            <a:custGeom>
              <a:avLst/>
              <a:gdLst/>
              <a:ahLst/>
              <a:cxnLst/>
              <a:rect l="l" t="t" r="r" b="b"/>
              <a:pathLst>
                <a:path w="9471" h="8612" extrusionOk="0">
                  <a:moveTo>
                    <a:pt x="3498" y="0"/>
                  </a:moveTo>
                  <a:lnTo>
                    <a:pt x="1907" y="972"/>
                  </a:lnTo>
                  <a:lnTo>
                    <a:pt x="1907" y="1692"/>
                  </a:lnTo>
                  <a:lnTo>
                    <a:pt x="1" y="2273"/>
                  </a:lnTo>
                  <a:lnTo>
                    <a:pt x="2173" y="5026"/>
                  </a:lnTo>
                  <a:lnTo>
                    <a:pt x="3801" y="6162"/>
                  </a:lnTo>
                  <a:lnTo>
                    <a:pt x="3271" y="6970"/>
                  </a:lnTo>
                  <a:lnTo>
                    <a:pt x="5254" y="8612"/>
                  </a:lnTo>
                  <a:lnTo>
                    <a:pt x="6327" y="4028"/>
                  </a:lnTo>
                  <a:lnTo>
                    <a:pt x="7488" y="5278"/>
                  </a:lnTo>
                  <a:lnTo>
                    <a:pt x="7122" y="7046"/>
                  </a:lnTo>
                  <a:lnTo>
                    <a:pt x="8537" y="7046"/>
                  </a:lnTo>
                  <a:lnTo>
                    <a:pt x="9471" y="5177"/>
                  </a:lnTo>
                  <a:lnTo>
                    <a:pt x="6150" y="2513"/>
                  </a:ln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2" name="Google Shape;3214;p42">
              <a:extLst>
                <a:ext uri="{FF2B5EF4-FFF2-40B4-BE49-F238E27FC236}">
                  <a16:creationId xmlns:a16="http://schemas.microsoft.com/office/drawing/2014/main" id="{507F05BD-B009-914A-C79C-247544C410CE}"/>
                </a:ext>
              </a:extLst>
            </p:cNvPr>
            <p:cNvSpPr/>
            <p:nvPr/>
          </p:nvSpPr>
          <p:spPr>
            <a:xfrm>
              <a:off x="3645200" y="1074400"/>
              <a:ext cx="260450" cy="239600"/>
            </a:xfrm>
            <a:custGeom>
              <a:avLst/>
              <a:gdLst/>
              <a:ahLst/>
              <a:cxnLst/>
              <a:rect l="l" t="t" r="r" b="b"/>
              <a:pathLst>
                <a:path w="10418" h="9584" extrusionOk="0">
                  <a:moveTo>
                    <a:pt x="4003" y="796"/>
                  </a:moveTo>
                  <a:lnTo>
                    <a:pt x="6491" y="3157"/>
                  </a:lnTo>
                  <a:lnTo>
                    <a:pt x="9610" y="5670"/>
                  </a:lnTo>
                  <a:lnTo>
                    <a:pt x="8878" y="7134"/>
                  </a:lnTo>
                  <a:lnTo>
                    <a:pt x="8057" y="7134"/>
                  </a:lnTo>
                  <a:lnTo>
                    <a:pt x="8372" y="5581"/>
                  </a:lnTo>
                  <a:lnTo>
                    <a:pt x="6693" y="3788"/>
                  </a:lnTo>
                  <a:lnTo>
                    <a:pt x="5607" y="8460"/>
                  </a:lnTo>
                  <a:lnTo>
                    <a:pt x="4231" y="7324"/>
                  </a:lnTo>
                  <a:lnTo>
                    <a:pt x="4774" y="6478"/>
                  </a:lnTo>
                  <a:lnTo>
                    <a:pt x="2943" y="5202"/>
                  </a:lnTo>
                  <a:lnTo>
                    <a:pt x="1074" y="2841"/>
                  </a:lnTo>
                  <a:lnTo>
                    <a:pt x="2779" y="2323"/>
                  </a:lnTo>
                  <a:lnTo>
                    <a:pt x="2779" y="1553"/>
                  </a:lnTo>
                  <a:lnTo>
                    <a:pt x="4003" y="796"/>
                  </a:lnTo>
                  <a:close/>
                  <a:moveTo>
                    <a:pt x="4092" y="0"/>
                  </a:moveTo>
                  <a:lnTo>
                    <a:pt x="2147" y="1200"/>
                  </a:lnTo>
                  <a:lnTo>
                    <a:pt x="2147" y="1856"/>
                  </a:lnTo>
                  <a:lnTo>
                    <a:pt x="1" y="2513"/>
                  </a:lnTo>
                  <a:lnTo>
                    <a:pt x="2476" y="5632"/>
                  </a:lnTo>
                  <a:lnTo>
                    <a:pt x="3915" y="6654"/>
                  </a:lnTo>
                  <a:lnTo>
                    <a:pt x="3397" y="7437"/>
                  </a:lnTo>
                  <a:lnTo>
                    <a:pt x="5986" y="9584"/>
                  </a:lnTo>
                  <a:lnTo>
                    <a:pt x="7047" y="5076"/>
                  </a:lnTo>
                  <a:lnTo>
                    <a:pt x="7691" y="5771"/>
                  </a:lnTo>
                  <a:lnTo>
                    <a:pt x="7274" y="7778"/>
                  </a:lnTo>
                  <a:lnTo>
                    <a:pt x="9269" y="7778"/>
                  </a:lnTo>
                  <a:lnTo>
                    <a:pt x="10418" y="5505"/>
                  </a:lnTo>
                  <a:lnTo>
                    <a:pt x="6908" y="2690"/>
                  </a:lnTo>
                  <a:lnTo>
                    <a:pt x="40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3" name="Google Shape;3215;p42">
              <a:extLst>
                <a:ext uri="{FF2B5EF4-FFF2-40B4-BE49-F238E27FC236}">
                  <a16:creationId xmlns:a16="http://schemas.microsoft.com/office/drawing/2014/main" id="{3431B82B-383D-86E4-4200-D1F151351181}"/>
                </a:ext>
              </a:extLst>
            </p:cNvPr>
            <p:cNvSpPr/>
            <p:nvPr/>
          </p:nvSpPr>
          <p:spPr>
            <a:xfrm>
              <a:off x="3780950" y="1045975"/>
              <a:ext cx="134825" cy="91250"/>
            </a:xfrm>
            <a:custGeom>
              <a:avLst/>
              <a:gdLst/>
              <a:ahLst/>
              <a:cxnLst/>
              <a:rect l="l" t="t" r="r" b="b"/>
              <a:pathLst>
                <a:path w="5393" h="3650" extrusionOk="0">
                  <a:moveTo>
                    <a:pt x="1175" y="1"/>
                  </a:moveTo>
                  <a:lnTo>
                    <a:pt x="0" y="1137"/>
                  </a:lnTo>
                  <a:lnTo>
                    <a:pt x="2235" y="2842"/>
                  </a:lnTo>
                  <a:lnTo>
                    <a:pt x="3612" y="3650"/>
                  </a:lnTo>
                  <a:lnTo>
                    <a:pt x="5392" y="1819"/>
                  </a:lnTo>
                  <a:lnTo>
                    <a:pt x="4584" y="329"/>
                  </a:lnTo>
                  <a:lnTo>
                    <a:pt x="3208" y="1"/>
                  </a:lnTo>
                  <a:lnTo>
                    <a:pt x="2703" y="1137"/>
                  </a:lnTo>
                  <a:lnTo>
                    <a:pt x="1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4" name="Google Shape;3216;p42">
              <a:extLst>
                <a:ext uri="{FF2B5EF4-FFF2-40B4-BE49-F238E27FC236}">
                  <a16:creationId xmlns:a16="http://schemas.microsoft.com/office/drawing/2014/main" id="{8C0894F6-9904-BCF8-C2A1-8586C88E6996}"/>
                </a:ext>
              </a:extLst>
            </p:cNvPr>
            <p:cNvSpPr/>
            <p:nvPr/>
          </p:nvSpPr>
          <p:spPr>
            <a:xfrm>
              <a:off x="3768950" y="1035550"/>
              <a:ext cx="156600" cy="111475"/>
            </a:xfrm>
            <a:custGeom>
              <a:avLst/>
              <a:gdLst/>
              <a:ahLst/>
              <a:cxnLst/>
              <a:rect l="l" t="t" r="r" b="b"/>
              <a:pathLst>
                <a:path w="6264" h="4459" extrusionOk="0">
                  <a:moveTo>
                    <a:pt x="3864" y="784"/>
                  </a:moveTo>
                  <a:lnTo>
                    <a:pt x="4849" y="1011"/>
                  </a:lnTo>
                  <a:lnTo>
                    <a:pt x="5481" y="2185"/>
                  </a:lnTo>
                  <a:lnTo>
                    <a:pt x="4041" y="3663"/>
                  </a:lnTo>
                  <a:lnTo>
                    <a:pt x="2905" y="3006"/>
                  </a:lnTo>
                  <a:lnTo>
                    <a:pt x="960" y="1529"/>
                  </a:lnTo>
                  <a:lnTo>
                    <a:pt x="1680" y="834"/>
                  </a:lnTo>
                  <a:lnTo>
                    <a:pt x="3309" y="2046"/>
                  </a:lnTo>
                  <a:lnTo>
                    <a:pt x="3864" y="784"/>
                  </a:lnTo>
                  <a:close/>
                  <a:moveTo>
                    <a:pt x="1629" y="1"/>
                  </a:moveTo>
                  <a:lnTo>
                    <a:pt x="0" y="1579"/>
                  </a:lnTo>
                  <a:lnTo>
                    <a:pt x="2564" y="3524"/>
                  </a:lnTo>
                  <a:lnTo>
                    <a:pt x="4142" y="4458"/>
                  </a:lnTo>
                  <a:lnTo>
                    <a:pt x="6264" y="2299"/>
                  </a:lnTo>
                  <a:lnTo>
                    <a:pt x="5279" y="468"/>
                  </a:lnTo>
                  <a:lnTo>
                    <a:pt x="3511" y="51"/>
                  </a:lnTo>
                  <a:lnTo>
                    <a:pt x="3056" y="1062"/>
                  </a:lnTo>
                  <a:lnTo>
                    <a:pt x="16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5" name="Google Shape;3217;p42">
              <a:extLst>
                <a:ext uri="{FF2B5EF4-FFF2-40B4-BE49-F238E27FC236}">
                  <a16:creationId xmlns:a16="http://schemas.microsoft.com/office/drawing/2014/main" id="{8735C26A-21BC-EC8E-8306-FB83E69E22D0}"/>
                </a:ext>
              </a:extLst>
            </p:cNvPr>
            <p:cNvSpPr/>
            <p:nvPr/>
          </p:nvSpPr>
          <p:spPr>
            <a:xfrm>
              <a:off x="3098775" y="1751200"/>
              <a:ext cx="166375" cy="133550"/>
            </a:xfrm>
            <a:custGeom>
              <a:avLst/>
              <a:gdLst/>
              <a:ahLst/>
              <a:cxnLst/>
              <a:rect l="l" t="t" r="r" b="b"/>
              <a:pathLst>
                <a:path w="6655" h="5342" extrusionOk="0">
                  <a:moveTo>
                    <a:pt x="5619" y="0"/>
                  </a:moveTo>
                  <a:lnTo>
                    <a:pt x="4205" y="985"/>
                  </a:lnTo>
                  <a:lnTo>
                    <a:pt x="2475" y="1869"/>
                  </a:lnTo>
                  <a:lnTo>
                    <a:pt x="1288" y="404"/>
                  </a:lnTo>
                  <a:lnTo>
                    <a:pt x="0" y="1856"/>
                  </a:lnTo>
                  <a:lnTo>
                    <a:pt x="341" y="2829"/>
                  </a:lnTo>
                  <a:lnTo>
                    <a:pt x="341" y="4028"/>
                  </a:lnTo>
                  <a:lnTo>
                    <a:pt x="2766" y="5341"/>
                  </a:lnTo>
                  <a:lnTo>
                    <a:pt x="4963" y="4369"/>
                  </a:lnTo>
                  <a:lnTo>
                    <a:pt x="6655" y="2854"/>
                  </a:lnTo>
                  <a:lnTo>
                    <a:pt x="6655" y="1515"/>
                  </a:lnTo>
                  <a:lnTo>
                    <a:pt x="56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6" name="Google Shape;3218;p42">
              <a:extLst>
                <a:ext uri="{FF2B5EF4-FFF2-40B4-BE49-F238E27FC236}">
                  <a16:creationId xmlns:a16="http://schemas.microsoft.com/office/drawing/2014/main" id="{743161C1-AEF1-DFEC-70D1-29AFA55639AB}"/>
                </a:ext>
              </a:extLst>
            </p:cNvPr>
            <p:cNvSpPr/>
            <p:nvPr/>
          </p:nvSpPr>
          <p:spPr>
            <a:xfrm>
              <a:off x="3089925" y="1740150"/>
              <a:ext cx="182800" cy="153450"/>
            </a:xfrm>
            <a:custGeom>
              <a:avLst/>
              <a:gdLst/>
              <a:ahLst/>
              <a:cxnLst/>
              <a:rect l="l" t="t" r="r" b="b"/>
              <a:pathLst>
                <a:path w="7312" h="6138" extrusionOk="0">
                  <a:moveTo>
                    <a:pt x="5885" y="884"/>
                  </a:moveTo>
                  <a:lnTo>
                    <a:pt x="6693" y="2046"/>
                  </a:lnTo>
                  <a:lnTo>
                    <a:pt x="6693" y="3157"/>
                  </a:lnTo>
                  <a:lnTo>
                    <a:pt x="5140" y="4546"/>
                  </a:lnTo>
                  <a:lnTo>
                    <a:pt x="3132" y="5443"/>
                  </a:lnTo>
                  <a:lnTo>
                    <a:pt x="1011" y="4281"/>
                  </a:lnTo>
                  <a:lnTo>
                    <a:pt x="1011" y="3271"/>
                  </a:lnTo>
                  <a:lnTo>
                    <a:pt x="708" y="2374"/>
                  </a:lnTo>
                  <a:lnTo>
                    <a:pt x="1630" y="1339"/>
                  </a:lnTo>
                  <a:lnTo>
                    <a:pt x="2741" y="2715"/>
                  </a:lnTo>
                  <a:lnTo>
                    <a:pt x="4698" y="1705"/>
                  </a:lnTo>
                  <a:lnTo>
                    <a:pt x="5885" y="884"/>
                  </a:lnTo>
                  <a:close/>
                  <a:moveTo>
                    <a:pt x="6049" y="0"/>
                  </a:moveTo>
                  <a:lnTo>
                    <a:pt x="4395" y="1162"/>
                  </a:lnTo>
                  <a:lnTo>
                    <a:pt x="2918" y="1920"/>
                  </a:lnTo>
                  <a:lnTo>
                    <a:pt x="1655" y="366"/>
                  </a:lnTo>
                  <a:lnTo>
                    <a:pt x="1" y="2235"/>
                  </a:lnTo>
                  <a:lnTo>
                    <a:pt x="380" y="3334"/>
                  </a:lnTo>
                  <a:lnTo>
                    <a:pt x="380" y="4660"/>
                  </a:lnTo>
                  <a:lnTo>
                    <a:pt x="3094" y="6137"/>
                  </a:lnTo>
                  <a:lnTo>
                    <a:pt x="5443" y="5102"/>
                  </a:lnTo>
                  <a:lnTo>
                    <a:pt x="7312" y="3435"/>
                  </a:lnTo>
                  <a:lnTo>
                    <a:pt x="7312" y="1856"/>
                  </a:lnTo>
                  <a:lnTo>
                    <a:pt x="6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7" name="Google Shape;3219;p42">
              <a:extLst>
                <a:ext uri="{FF2B5EF4-FFF2-40B4-BE49-F238E27FC236}">
                  <a16:creationId xmlns:a16="http://schemas.microsoft.com/office/drawing/2014/main" id="{3CD6D697-8A28-D955-728E-D4CA5A908655}"/>
                </a:ext>
              </a:extLst>
            </p:cNvPr>
            <p:cNvSpPr/>
            <p:nvPr/>
          </p:nvSpPr>
          <p:spPr>
            <a:xfrm>
              <a:off x="3793250" y="2636350"/>
              <a:ext cx="57175" cy="35700"/>
            </a:xfrm>
            <a:custGeom>
              <a:avLst/>
              <a:gdLst/>
              <a:ahLst/>
              <a:cxnLst/>
              <a:rect l="l" t="t" r="r" b="b"/>
              <a:pathLst>
                <a:path w="2287" h="1428" extrusionOk="0">
                  <a:moveTo>
                    <a:pt x="1743" y="0"/>
                  </a:moveTo>
                  <a:lnTo>
                    <a:pt x="1" y="480"/>
                  </a:lnTo>
                  <a:lnTo>
                    <a:pt x="2286" y="1427"/>
                  </a:lnTo>
                  <a:lnTo>
                    <a:pt x="2286" y="1427"/>
                  </a:lnTo>
                  <a:lnTo>
                    <a:pt x="17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8" name="Google Shape;3220;p42">
              <a:extLst>
                <a:ext uri="{FF2B5EF4-FFF2-40B4-BE49-F238E27FC236}">
                  <a16:creationId xmlns:a16="http://schemas.microsoft.com/office/drawing/2014/main" id="{4ED1F26B-6D0D-BCE5-C186-5799B821C983}"/>
                </a:ext>
              </a:extLst>
            </p:cNvPr>
            <p:cNvSpPr/>
            <p:nvPr/>
          </p:nvSpPr>
          <p:spPr>
            <a:xfrm>
              <a:off x="3768950" y="2626875"/>
              <a:ext cx="95675" cy="59375"/>
            </a:xfrm>
            <a:custGeom>
              <a:avLst/>
              <a:gdLst/>
              <a:ahLst/>
              <a:cxnLst/>
              <a:rect l="l" t="t" r="r" b="b"/>
              <a:pathLst>
                <a:path w="3827" h="2375" extrusionOk="0">
                  <a:moveTo>
                    <a:pt x="2526" y="758"/>
                  </a:moveTo>
                  <a:lnTo>
                    <a:pt x="2703" y="1238"/>
                  </a:lnTo>
                  <a:lnTo>
                    <a:pt x="1958" y="922"/>
                  </a:lnTo>
                  <a:lnTo>
                    <a:pt x="2526" y="758"/>
                  </a:lnTo>
                  <a:close/>
                  <a:moveTo>
                    <a:pt x="2905" y="0"/>
                  </a:moveTo>
                  <a:lnTo>
                    <a:pt x="0" y="796"/>
                  </a:lnTo>
                  <a:lnTo>
                    <a:pt x="3826" y="2374"/>
                  </a:lnTo>
                  <a:lnTo>
                    <a:pt x="2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59" name="Google Shape;3221;p42">
              <a:extLst>
                <a:ext uri="{FF2B5EF4-FFF2-40B4-BE49-F238E27FC236}">
                  <a16:creationId xmlns:a16="http://schemas.microsoft.com/office/drawing/2014/main" id="{DDFDBE39-4A4D-45E5-537B-0AD44091C851}"/>
                </a:ext>
              </a:extLst>
            </p:cNvPr>
            <p:cNvSpPr/>
            <p:nvPr/>
          </p:nvSpPr>
          <p:spPr>
            <a:xfrm>
              <a:off x="3702975" y="2517025"/>
              <a:ext cx="43275" cy="68200"/>
            </a:xfrm>
            <a:custGeom>
              <a:avLst/>
              <a:gdLst/>
              <a:ahLst/>
              <a:cxnLst/>
              <a:rect l="l" t="t" r="r" b="b"/>
              <a:pathLst>
                <a:path w="1731" h="2728" extrusionOk="0">
                  <a:moveTo>
                    <a:pt x="733" y="0"/>
                  </a:moveTo>
                  <a:cubicBezTo>
                    <a:pt x="493" y="164"/>
                    <a:pt x="0" y="1288"/>
                    <a:pt x="0" y="1288"/>
                  </a:cubicBezTo>
                  <a:lnTo>
                    <a:pt x="695" y="2728"/>
                  </a:lnTo>
                  <a:lnTo>
                    <a:pt x="1730" y="2728"/>
                  </a:lnTo>
                  <a:lnTo>
                    <a:pt x="7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0" name="Google Shape;3222;p42">
              <a:extLst>
                <a:ext uri="{FF2B5EF4-FFF2-40B4-BE49-F238E27FC236}">
                  <a16:creationId xmlns:a16="http://schemas.microsoft.com/office/drawing/2014/main" id="{4E9D7028-98BD-6DC3-632F-6D0615FCF16D}"/>
                </a:ext>
              </a:extLst>
            </p:cNvPr>
            <p:cNvSpPr/>
            <p:nvPr/>
          </p:nvSpPr>
          <p:spPr>
            <a:xfrm>
              <a:off x="3694450" y="2505025"/>
              <a:ext cx="62850" cy="88100"/>
            </a:xfrm>
            <a:custGeom>
              <a:avLst/>
              <a:gdLst/>
              <a:ahLst/>
              <a:cxnLst/>
              <a:rect l="l" t="t" r="r" b="b"/>
              <a:pathLst>
                <a:path w="2514" h="3524" extrusionOk="0">
                  <a:moveTo>
                    <a:pt x="973" y="1162"/>
                  </a:moveTo>
                  <a:lnTo>
                    <a:pt x="1604" y="2892"/>
                  </a:lnTo>
                  <a:lnTo>
                    <a:pt x="1225" y="2892"/>
                  </a:lnTo>
                  <a:lnTo>
                    <a:pt x="682" y="1756"/>
                  </a:lnTo>
                  <a:cubicBezTo>
                    <a:pt x="771" y="1554"/>
                    <a:pt x="884" y="1352"/>
                    <a:pt x="973" y="1162"/>
                  </a:cubicBezTo>
                  <a:close/>
                  <a:moveTo>
                    <a:pt x="1238" y="0"/>
                  </a:moveTo>
                  <a:lnTo>
                    <a:pt x="897" y="215"/>
                  </a:lnTo>
                  <a:cubicBezTo>
                    <a:pt x="619" y="405"/>
                    <a:pt x="253" y="1187"/>
                    <a:pt x="51" y="1642"/>
                  </a:cubicBezTo>
                  <a:lnTo>
                    <a:pt x="1" y="1768"/>
                  </a:lnTo>
                  <a:lnTo>
                    <a:pt x="834" y="3523"/>
                  </a:lnTo>
                  <a:lnTo>
                    <a:pt x="2513" y="3523"/>
                  </a:lnTo>
                  <a:lnTo>
                    <a:pt x="1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1" name="Google Shape;3223;p42">
              <a:extLst>
                <a:ext uri="{FF2B5EF4-FFF2-40B4-BE49-F238E27FC236}">
                  <a16:creationId xmlns:a16="http://schemas.microsoft.com/office/drawing/2014/main" id="{1BBE42F8-BEDE-1B8F-E273-A9FB2A831276}"/>
                </a:ext>
              </a:extLst>
            </p:cNvPr>
            <p:cNvSpPr/>
            <p:nvPr/>
          </p:nvSpPr>
          <p:spPr>
            <a:xfrm>
              <a:off x="3696975" y="2570375"/>
              <a:ext cx="25275" cy="78000"/>
            </a:xfrm>
            <a:custGeom>
              <a:avLst/>
              <a:gdLst/>
              <a:ahLst/>
              <a:cxnLst/>
              <a:rect l="l" t="t" r="r" b="b"/>
              <a:pathLst>
                <a:path w="1011" h="3120" extrusionOk="0">
                  <a:moveTo>
                    <a:pt x="455" y="0"/>
                  </a:moveTo>
                  <a:lnTo>
                    <a:pt x="1" y="1402"/>
                  </a:lnTo>
                  <a:lnTo>
                    <a:pt x="581" y="3119"/>
                  </a:lnTo>
                  <a:lnTo>
                    <a:pt x="1011" y="3119"/>
                  </a:lnTo>
                  <a:lnTo>
                    <a:pt x="1011" y="278"/>
                  </a:lnTo>
                  <a:lnTo>
                    <a:pt x="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2" name="Google Shape;3224;p42">
              <a:extLst>
                <a:ext uri="{FF2B5EF4-FFF2-40B4-BE49-F238E27FC236}">
                  <a16:creationId xmlns:a16="http://schemas.microsoft.com/office/drawing/2014/main" id="{10B1816D-8C47-1B00-979B-A5E9DF77F49B}"/>
                </a:ext>
              </a:extLst>
            </p:cNvPr>
            <p:cNvSpPr/>
            <p:nvPr/>
          </p:nvSpPr>
          <p:spPr>
            <a:xfrm>
              <a:off x="3688775" y="2563750"/>
              <a:ext cx="43275" cy="92500"/>
            </a:xfrm>
            <a:custGeom>
              <a:avLst/>
              <a:gdLst/>
              <a:ahLst/>
              <a:cxnLst/>
              <a:rect l="l" t="t" r="r" b="b"/>
              <a:pathLst>
                <a:path w="1731" h="3700" extrusionOk="0">
                  <a:moveTo>
                    <a:pt x="1023" y="846"/>
                  </a:moveTo>
                  <a:lnTo>
                    <a:pt x="1074" y="871"/>
                  </a:lnTo>
                  <a:lnTo>
                    <a:pt x="1074" y="2765"/>
                  </a:lnTo>
                  <a:lnTo>
                    <a:pt x="695" y="1755"/>
                  </a:lnTo>
                  <a:lnTo>
                    <a:pt x="1023" y="846"/>
                  </a:lnTo>
                  <a:close/>
                  <a:moveTo>
                    <a:pt x="632" y="0"/>
                  </a:moveTo>
                  <a:lnTo>
                    <a:pt x="0" y="1755"/>
                  </a:lnTo>
                  <a:lnTo>
                    <a:pt x="720" y="3700"/>
                  </a:lnTo>
                  <a:lnTo>
                    <a:pt x="1730" y="3700"/>
                  </a:lnTo>
                  <a:lnTo>
                    <a:pt x="1730" y="49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3" name="Google Shape;3225;p42">
              <a:extLst>
                <a:ext uri="{FF2B5EF4-FFF2-40B4-BE49-F238E27FC236}">
                  <a16:creationId xmlns:a16="http://schemas.microsoft.com/office/drawing/2014/main" id="{CFEEE908-FCAE-2751-6EEC-D037C449C07A}"/>
                </a:ext>
              </a:extLst>
            </p:cNvPr>
            <p:cNvSpPr/>
            <p:nvPr/>
          </p:nvSpPr>
          <p:spPr>
            <a:xfrm>
              <a:off x="4360850" y="1623350"/>
              <a:ext cx="47375" cy="27475"/>
            </a:xfrm>
            <a:custGeom>
              <a:avLst/>
              <a:gdLst/>
              <a:ahLst/>
              <a:cxnLst/>
              <a:rect l="l" t="t" r="r" b="b"/>
              <a:pathLst>
                <a:path w="1895" h="1099" extrusionOk="0">
                  <a:moveTo>
                    <a:pt x="0" y="0"/>
                  </a:moveTo>
                  <a:lnTo>
                    <a:pt x="556" y="1099"/>
                  </a:lnTo>
                  <a:lnTo>
                    <a:pt x="1326" y="947"/>
                  </a:lnTo>
                  <a:lnTo>
                    <a:pt x="18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4" name="Google Shape;3226;p42">
              <a:extLst>
                <a:ext uri="{FF2B5EF4-FFF2-40B4-BE49-F238E27FC236}">
                  <a16:creationId xmlns:a16="http://schemas.microsoft.com/office/drawing/2014/main" id="{F7B62BCE-690C-EB92-6F08-807915801FA9}"/>
                </a:ext>
              </a:extLst>
            </p:cNvPr>
            <p:cNvSpPr/>
            <p:nvPr/>
          </p:nvSpPr>
          <p:spPr>
            <a:xfrm>
              <a:off x="4347900" y="1615450"/>
              <a:ext cx="74200" cy="44550"/>
            </a:xfrm>
            <a:custGeom>
              <a:avLst/>
              <a:gdLst/>
              <a:ahLst/>
              <a:cxnLst/>
              <a:rect l="l" t="t" r="r" b="b"/>
              <a:pathLst>
                <a:path w="2968" h="1782" extrusionOk="0">
                  <a:moveTo>
                    <a:pt x="1857" y="632"/>
                  </a:moveTo>
                  <a:lnTo>
                    <a:pt x="1642" y="973"/>
                  </a:lnTo>
                  <a:lnTo>
                    <a:pt x="1238" y="1061"/>
                  </a:lnTo>
                  <a:lnTo>
                    <a:pt x="1023" y="632"/>
                  </a:lnTo>
                  <a:close/>
                  <a:moveTo>
                    <a:pt x="0" y="1"/>
                  </a:moveTo>
                  <a:lnTo>
                    <a:pt x="897" y="1781"/>
                  </a:lnTo>
                  <a:lnTo>
                    <a:pt x="2046" y="1541"/>
                  </a:lnTo>
                  <a:lnTo>
                    <a:pt x="29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5" name="Google Shape;3227;p42">
              <a:extLst>
                <a:ext uri="{FF2B5EF4-FFF2-40B4-BE49-F238E27FC236}">
                  <a16:creationId xmlns:a16="http://schemas.microsoft.com/office/drawing/2014/main" id="{833538D3-EA10-AFD3-5D61-9E652599DBF3}"/>
                </a:ext>
              </a:extLst>
            </p:cNvPr>
            <p:cNvSpPr/>
            <p:nvPr/>
          </p:nvSpPr>
          <p:spPr>
            <a:xfrm>
              <a:off x="2445000" y="785850"/>
              <a:ext cx="922425" cy="1196450"/>
            </a:xfrm>
            <a:custGeom>
              <a:avLst/>
              <a:gdLst/>
              <a:ahLst/>
              <a:cxnLst/>
              <a:rect l="l" t="t" r="r" b="b"/>
              <a:pathLst>
                <a:path w="36897" h="47858" extrusionOk="0">
                  <a:moveTo>
                    <a:pt x="27288" y="1"/>
                  </a:moveTo>
                  <a:lnTo>
                    <a:pt x="21921" y="2324"/>
                  </a:lnTo>
                  <a:lnTo>
                    <a:pt x="20027" y="2375"/>
                  </a:lnTo>
                  <a:lnTo>
                    <a:pt x="19396" y="4067"/>
                  </a:lnTo>
                  <a:lnTo>
                    <a:pt x="20179" y="6378"/>
                  </a:lnTo>
                  <a:lnTo>
                    <a:pt x="18600" y="6378"/>
                  </a:lnTo>
                  <a:lnTo>
                    <a:pt x="18285" y="4016"/>
                  </a:lnTo>
                  <a:lnTo>
                    <a:pt x="17262" y="3625"/>
                  </a:lnTo>
                  <a:lnTo>
                    <a:pt x="16782" y="5203"/>
                  </a:lnTo>
                  <a:lnTo>
                    <a:pt x="15620" y="4850"/>
                  </a:lnTo>
                  <a:lnTo>
                    <a:pt x="15305" y="3006"/>
                  </a:lnTo>
                  <a:lnTo>
                    <a:pt x="13411" y="3322"/>
                  </a:lnTo>
                  <a:lnTo>
                    <a:pt x="11277" y="4105"/>
                  </a:lnTo>
                  <a:lnTo>
                    <a:pt x="9698" y="5683"/>
                  </a:lnTo>
                  <a:lnTo>
                    <a:pt x="7489" y="6163"/>
                  </a:lnTo>
                  <a:lnTo>
                    <a:pt x="6150" y="7893"/>
                  </a:lnTo>
                  <a:lnTo>
                    <a:pt x="6933" y="9080"/>
                  </a:lnTo>
                  <a:lnTo>
                    <a:pt x="5355" y="10418"/>
                  </a:lnTo>
                  <a:lnTo>
                    <a:pt x="2678" y="11529"/>
                  </a:lnTo>
                  <a:lnTo>
                    <a:pt x="784" y="11883"/>
                  </a:lnTo>
                  <a:lnTo>
                    <a:pt x="1251" y="13575"/>
                  </a:lnTo>
                  <a:lnTo>
                    <a:pt x="2678" y="13726"/>
                  </a:lnTo>
                  <a:lnTo>
                    <a:pt x="3069" y="14598"/>
                  </a:lnTo>
                  <a:lnTo>
                    <a:pt x="1" y="14838"/>
                  </a:lnTo>
                  <a:lnTo>
                    <a:pt x="1" y="16176"/>
                  </a:lnTo>
                  <a:lnTo>
                    <a:pt x="1731" y="17363"/>
                  </a:lnTo>
                  <a:cubicBezTo>
                    <a:pt x="1731" y="17363"/>
                    <a:pt x="1944" y="16942"/>
                    <a:pt x="2599" y="16942"/>
                  </a:cubicBezTo>
                  <a:cubicBezTo>
                    <a:pt x="2926" y="16942"/>
                    <a:pt x="3364" y="17047"/>
                    <a:pt x="3940" y="17363"/>
                  </a:cubicBezTo>
                  <a:cubicBezTo>
                    <a:pt x="5683" y="18310"/>
                    <a:pt x="5759" y="18310"/>
                    <a:pt x="5759" y="18310"/>
                  </a:cubicBezTo>
                  <a:lnTo>
                    <a:pt x="7337" y="21378"/>
                  </a:lnTo>
                  <a:lnTo>
                    <a:pt x="6946" y="25331"/>
                  </a:lnTo>
                  <a:lnTo>
                    <a:pt x="6946" y="29434"/>
                  </a:lnTo>
                  <a:lnTo>
                    <a:pt x="8436" y="29902"/>
                  </a:lnTo>
                  <a:lnTo>
                    <a:pt x="7615" y="31164"/>
                  </a:lnTo>
                  <a:lnTo>
                    <a:pt x="5683" y="30849"/>
                  </a:lnTo>
                  <a:lnTo>
                    <a:pt x="5683" y="33223"/>
                  </a:lnTo>
                  <a:lnTo>
                    <a:pt x="7173" y="34321"/>
                  </a:lnTo>
                  <a:lnTo>
                    <a:pt x="6074" y="36695"/>
                  </a:lnTo>
                  <a:lnTo>
                    <a:pt x="6541" y="40546"/>
                  </a:lnTo>
                  <a:lnTo>
                    <a:pt x="7135" y="43463"/>
                  </a:lnTo>
                  <a:lnTo>
                    <a:pt x="7627" y="46153"/>
                  </a:lnTo>
                  <a:lnTo>
                    <a:pt x="9218" y="45913"/>
                  </a:lnTo>
                  <a:lnTo>
                    <a:pt x="10885" y="47857"/>
                  </a:lnTo>
                  <a:lnTo>
                    <a:pt x="12186" y="45647"/>
                  </a:lnTo>
                  <a:lnTo>
                    <a:pt x="13310" y="42175"/>
                  </a:lnTo>
                  <a:lnTo>
                    <a:pt x="14812" y="39776"/>
                  </a:lnTo>
                  <a:lnTo>
                    <a:pt x="16946" y="39195"/>
                  </a:lnTo>
                  <a:lnTo>
                    <a:pt x="20103" y="37857"/>
                  </a:lnTo>
                  <a:lnTo>
                    <a:pt x="21770" y="35798"/>
                  </a:lnTo>
                  <a:lnTo>
                    <a:pt x="24762" y="35407"/>
                  </a:lnTo>
                  <a:lnTo>
                    <a:pt x="28462" y="33071"/>
                  </a:lnTo>
                  <a:lnTo>
                    <a:pt x="26480" y="32869"/>
                  </a:lnTo>
                  <a:lnTo>
                    <a:pt x="25545" y="32869"/>
                  </a:lnTo>
                  <a:lnTo>
                    <a:pt x="26480" y="30659"/>
                  </a:lnTo>
                  <a:lnTo>
                    <a:pt x="28462" y="32478"/>
                  </a:lnTo>
                  <a:lnTo>
                    <a:pt x="29232" y="30735"/>
                  </a:lnTo>
                  <a:lnTo>
                    <a:pt x="28538" y="28487"/>
                  </a:lnTo>
                  <a:lnTo>
                    <a:pt x="28538" y="28487"/>
                  </a:lnTo>
                  <a:cubicBezTo>
                    <a:pt x="28538" y="28487"/>
                    <a:pt x="28571" y="28497"/>
                    <a:pt x="28628" y="28497"/>
                  </a:cubicBezTo>
                  <a:cubicBezTo>
                    <a:pt x="28850" y="28497"/>
                    <a:pt x="29441" y="28361"/>
                    <a:pt x="29952" y="27048"/>
                  </a:cubicBezTo>
                  <a:cubicBezTo>
                    <a:pt x="30176" y="26473"/>
                    <a:pt x="30217" y="26354"/>
                    <a:pt x="30211" y="26354"/>
                  </a:cubicBezTo>
                  <a:lnTo>
                    <a:pt x="30211" y="26354"/>
                  </a:lnTo>
                  <a:cubicBezTo>
                    <a:pt x="30207" y="26354"/>
                    <a:pt x="30180" y="26414"/>
                    <a:pt x="30178" y="26414"/>
                  </a:cubicBezTo>
                  <a:cubicBezTo>
                    <a:pt x="30175" y="26414"/>
                    <a:pt x="30241" y="26250"/>
                    <a:pt x="30596" y="25381"/>
                  </a:cubicBezTo>
                  <a:cubicBezTo>
                    <a:pt x="31467" y="23260"/>
                    <a:pt x="31455" y="23247"/>
                    <a:pt x="31455" y="23247"/>
                  </a:cubicBezTo>
                  <a:cubicBezTo>
                    <a:pt x="31455" y="23247"/>
                    <a:pt x="32086" y="23007"/>
                    <a:pt x="31455" y="21593"/>
                  </a:cubicBezTo>
                  <a:cubicBezTo>
                    <a:pt x="30823" y="20179"/>
                    <a:pt x="29876" y="20722"/>
                    <a:pt x="30823" y="20166"/>
                  </a:cubicBezTo>
                  <a:lnTo>
                    <a:pt x="31770" y="19623"/>
                  </a:lnTo>
                  <a:lnTo>
                    <a:pt x="32642" y="19068"/>
                  </a:lnTo>
                  <a:lnTo>
                    <a:pt x="32250" y="16694"/>
                  </a:lnTo>
                  <a:lnTo>
                    <a:pt x="32642" y="14042"/>
                  </a:lnTo>
                  <a:lnTo>
                    <a:pt x="34611" y="11858"/>
                  </a:lnTo>
                  <a:lnTo>
                    <a:pt x="36354" y="9762"/>
                  </a:lnTo>
                  <a:lnTo>
                    <a:pt x="36897" y="8032"/>
                  </a:lnTo>
                  <a:lnTo>
                    <a:pt x="34851" y="7085"/>
                  </a:lnTo>
                  <a:lnTo>
                    <a:pt x="32566" y="7943"/>
                  </a:lnTo>
                  <a:lnTo>
                    <a:pt x="30280" y="10090"/>
                  </a:lnTo>
                  <a:lnTo>
                    <a:pt x="31770" y="7451"/>
                  </a:lnTo>
                  <a:lnTo>
                    <a:pt x="31859" y="7009"/>
                  </a:lnTo>
                  <a:lnTo>
                    <a:pt x="27439" y="7009"/>
                  </a:lnTo>
                  <a:lnTo>
                    <a:pt x="27351" y="5986"/>
                  </a:lnTo>
                  <a:lnTo>
                    <a:pt x="29232" y="5759"/>
                  </a:lnTo>
                  <a:lnTo>
                    <a:pt x="31859" y="5759"/>
                  </a:lnTo>
                  <a:lnTo>
                    <a:pt x="31543" y="3625"/>
                  </a:lnTo>
                  <a:lnTo>
                    <a:pt x="30672" y="1655"/>
                  </a:lnTo>
                  <a:lnTo>
                    <a:pt x="27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6" name="Google Shape;3228;p42">
              <a:extLst>
                <a:ext uri="{FF2B5EF4-FFF2-40B4-BE49-F238E27FC236}">
                  <a16:creationId xmlns:a16="http://schemas.microsoft.com/office/drawing/2014/main" id="{523D1DC4-16D5-9B1D-6954-9731A8473CB2}"/>
                </a:ext>
              </a:extLst>
            </p:cNvPr>
            <p:cNvSpPr/>
            <p:nvPr/>
          </p:nvSpPr>
          <p:spPr>
            <a:xfrm>
              <a:off x="2437100" y="777350"/>
              <a:ext cx="939800" cy="1218525"/>
            </a:xfrm>
            <a:custGeom>
              <a:avLst/>
              <a:gdLst/>
              <a:ahLst/>
              <a:cxnLst/>
              <a:rect l="l" t="t" r="r" b="b"/>
              <a:pathLst>
                <a:path w="37592" h="48741" extrusionOk="0">
                  <a:moveTo>
                    <a:pt x="26909" y="31530"/>
                  </a:moveTo>
                  <a:lnTo>
                    <a:pt x="28601" y="33070"/>
                  </a:lnTo>
                  <a:lnTo>
                    <a:pt x="26796" y="32893"/>
                  </a:lnTo>
                  <a:lnTo>
                    <a:pt x="26341" y="32893"/>
                  </a:lnTo>
                  <a:lnTo>
                    <a:pt x="26909" y="31530"/>
                  </a:lnTo>
                  <a:close/>
                  <a:moveTo>
                    <a:pt x="27591" y="682"/>
                  </a:moveTo>
                  <a:lnTo>
                    <a:pt x="30748" y="2222"/>
                  </a:lnTo>
                  <a:lnTo>
                    <a:pt x="31543" y="4053"/>
                  </a:lnTo>
                  <a:lnTo>
                    <a:pt x="31809" y="5783"/>
                  </a:lnTo>
                  <a:lnTo>
                    <a:pt x="29498" y="5783"/>
                  </a:lnTo>
                  <a:lnTo>
                    <a:pt x="27339" y="6048"/>
                  </a:lnTo>
                  <a:lnTo>
                    <a:pt x="27465" y="7665"/>
                  </a:lnTo>
                  <a:lnTo>
                    <a:pt x="31796" y="7665"/>
                  </a:lnTo>
                  <a:lnTo>
                    <a:pt x="29321" y="12059"/>
                  </a:lnTo>
                  <a:lnTo>
                    <a:pt x="33046" y="8574"/>
                  </a:lnTo>
                  <a:lnTo>
                    <a:pt x="35155" y="7778"/>
                  </a:lnTo>
                  <a:lnTo>
                    <a:pt x="36834" y="8548"/>
                  </a:lnTo>
                  <a:lnTo>
                    <a:pt x="36380" y="9963"/>
                  </a:lnTo>
                  <a:lnTo>
                    <a:pt x="34700" y="11996"/>
                  </a:lnTo>
                  <a:lnTo>
                    <a:pt x="32667" y="14256"/>
                  </a:lnTo>
                  <a:lnTo>
                    <a:pt x="32250" y="17059"/>
                  </a:lnTo>
                  <a:lnTo>
                    <a:pt x="32617" y="19269"/>
                  </a:lnTo>
                  <a:lnTo>
                    <a:pt x="31935" y="19698"/>
                  </a:lnTo>
                  <a:cubicBezTo>
                    <a:pt x="31922" y="19711"/>
                    <a:pt x="31834" y="19761"/>
                    <a:pt x="30988" y="20254"/>
                  </a:cubicBezTo>
                  <a:cubicBezTo>
                    <a:pt x="30584" y="20494"/>
                    <a:pt x="30432" y="20582"/>
                    <a:pt x="30432" y="20809"/>
                  </a:cubicBezTo>
                  <a:cubicBezTo>
                    <a:pt x="30445" y="20986"/>
                    <a:pt x="30558" y="21125"/>
                    <a:pt x="30710" y="21188"/>
                  </a:cubicBezTo>
                  <a:cubicBezTo>
                    <a:pt x="30887" y="21289"/>
                    <a:pt x="31215" y="21466"/>
                    <a:pt x="31480" y="22072"/>
                  </a:cubicBezTo>
                  <a:cubicBezTo>
                    <a:pt x="31872" y="22943"/>
                    <a:pt x="31733" y="23259"/>
                    <a:pt x="31657" y="23309"/>
                  </a:cubicBezTo>
                  <a:lnTo>
                    <a:pt x="31455" y="23385"/>
                  </a:lnTo>
                  <a:lnTo>
                    <a:pt x="31455" y="23537"/>
                  </a:lnTo>
                  <a:cubicBezTo>
                    <a:pt x="31404" y="23676"/>
                    <a:pt x="31228" y="24118"/>
                    <a:pt x="30609" y="25620"/>
                  </a:cubicBezTo>
                  <a:cubicBezTo>
                    <a:pt x="30432" y="26062"/>
                    <a:pt x="30319" y="26353"/>
                    <a:pt x="30243" y="26555"/>
                  </a:cubicBezTo>
                  <a:lnTo>
                    <a:pt x="30218" y="26618"/>
                  </a:lnTo>
                  <a:cubicBezTo>
                    <a:pt x="30218" y="26618"/>
                    <a:pt x="30218" y="26630"/>
                    <a:pt x="30218" y="26630"/>
                  </a:cubicBezTo>
                  <a:cubicBezTo>
                    <a:pt x="30205" y="26681"/>
                    <a:pt x="30154" y="26832"/>
                    <a:pt x="29978" y="27287"/>
                  </a:cubicBezTo>
                  <a:cubicBezTo>
                    <a:pt x="29498" y="28499"/>
                    <a:pt x="29018" y="28537"/>
                    <a:pt x="28955" y="28537"/>
                  </a:cubicBezTo>
                  <a:lnTo>
                    <a:pt x="28399" y="28373"/>
                  </a:lnTo>
                  <a:lnTo>
                    <a:pt x="28399" y="28373"/>
                  </a:lnTo>
                  <a:lnTo>
                    <a:pt x="29220" y="31062"/>
                  </a:lnTo>
                  <a:lnTo>
                    <a:pt x="28677" y="32287"/>
                  </a:lnTo>
                  <a:lnTo>
                    <a:pt x="26682" y="30469"/>
                  </a:lnTo>
                  <a:lnTo>
                    <a:pt x="25394" y="33525"/>
                  </a:lnTo>
                  <a:lnTo>
                    <a:pt x="26758" y="33525"/>
                  </a:lnTo>
                  <a:lnTo>
                    <a:pt x="27844" y="33626"/>
                  </a:lnTo>
                  <a:lnTo>
                    <a:pt x="24977" y="35431"/>
                  </a:lnTo>
                  <a:lnTo>
                    <a:pt x="21922" y="35835"/>
                  </a:lnTo>
                  <a:lnTo>
                    <a:pt x="20230" y="37931"/>
                  </a:lnTo>
                  <a:lnTo>
                    <a:pt x="17199" y="39232"/>
                  </a:lnTo>
                  <a:lnTo>
                    <a:pt x="14939" y="39838"/>
                  </a:lnTo>
                  <a:lnTo>
                    <a:pt x="13360" y="42351"/>
                  </a:lnTo>
                  <a:lnTo>
                    <a:pt x="12211" y="45861"/>
                  </a:lnTo>
                  <a:lnTo>
                    <a:pt x="11163" y="47654"/>
                  </a:lnTo>
                  <a:lnTo>
                    <a:pt x="9661" y="45874"/>
                  </a:lnTo>
                  <a:lnTo>
                    <a:pt x="8209" y="46101"/>
                  </a:lnTo>
                  <a:lnTo>
                    <a:pt x="7767" y="43715"/>
                  </a:lnTo>
                  <a:lnTo>
                    <a:pt x="7173" y="40823"/>
                  </a:lnTo>
                  <a:lnTo>
                    <a:pt x="6719" y="37048"/>
                  </a:lnTo>
                  <a:lnTo>
                    <a:pt x="7893" y="34535"/>
                  </a:lnTo>
                  <a:lnTo>
                    <a:pt x="6315" y="33373"/>
                  </a:lnTo>
                  <a:lnTo>
                    <a:pt x="6315" y="31542"/>
                  </a:lnTo>
                  <a:lnTo>
                    <a:pt x="8082" y="31833"/>
                  </a:lnTo>
                  <a:lnTo>
                    <a:pt x="9244" y="30040"/>
                  </a:lnTo>
                  <a:lnTo>
                    <a:pt x="7577" y="29509"/>
                  </a:lnTo>
                  <a:lnTo>
                    <a:pt x="7577" y="25671"/>
                  </a:lnTo>
                  <a:lnTo>
                    <a:pt x="7981" y="21643"/>
                  </a:lnTo>
                  <a:lnTo>
                    <a:pt x="6277" y="18309"/>
                  </a:lnTo>
                  <a:lnTo>
                    <a:pt x="6125" y="18309"/>
                  </a:lnTo>
                  <a:cubicBezTo>
                    <a:pt x="6024" y="18271"/>
                    <a:pt x="5645" y="18082"/>
                    <a:pt x="4408" y="17413"/>
                  </a:cubicBezTo>
                  <a:cubicBezTo>
                    <a:pt x="3845" y="17104"/>
                    <a:pt x="3347" y="16952"/>
                    <a:pt x="2915" y="16952"/>
                  </a:cubicBezTo>
                  <a:cubicBezTo>
                    <a:pt x="2746" y="16952"/>
                    <a:pt x="2587" y="16975"/>
                    <a:pt x="2438" y="17021"/>
                  </a:cubicBezTo>
                  <a:cubicBezTo>
                    <a:pt x="2274" y="17072"/>
                    <a:pt x="2122" y="17147"/>
                    <a:pt x="1983" y="17261"/>
                  </a:cubicBezTo>
                  <a:lnTo>
                    <a:pt x="620" y="16339"/>
                  </a:lnTo>
                  <a:lnTo>
                    <a:pt x="620" y="15455"/>
                  </a:lnTo>
                  <a:lnTo>
                    <a:pt x="3852" y="15203"/>
                  </a:lnTo>
                  <a:lnTo>
                    <a:pt x="3208" y="13763"/>
                  </a:lnTo>
                  <a:lnTo>
                    <a:pt x="1819" y="13612"/>
                  </a:lnTo>
                  <a:lnTo>
                    <a:pt x="1504" y="12450"/>
                  </a:lnTo>
                  <a:lnTo>
                    <a:pt x="3057" y="12160"/>
                  </a:lnTo>
                  <a:lnTo>
                    <a:pt x="5797" y="11036"/>
                  </a:lnTo>
                  <a:lnTo>
                    <a:pt x="7678" y="9470"/>
                  </a:lnTo>
                  <a:lnTo>
                    <a:pt x="6857" y="8233"/>
                  </a:lnTo>
                  <a:lnTo>
                    <a:pt x="7994" y="6781"/>
                  </a:lnTo>
                  <a:lnTo>
                    <a:pt x="10178" y="6301"/>
                  </a:lnTo>
                  <a:lnTo>
                    <a:pt x="11769" y="4710"/>
                  </a:lnTo>
                  <a:lnTo>
                    <a:pt x="13777" y="3965"/>
                  </a:lnTo>
                  <a:lnTo>
                    <a:pt x="15355" y="3712"/>
                  </a:lnTo>
                  <a:lnTo>
                    <a:pt x="15646" y="5430"/>
                  </a:lnTo>
                  <a:lnTo>
                    <a:pt x="17325" y="5935"/>
                  </a:lnTo>
                  <a:lnTo>
                    <a:pt x="17792" y="4382"/>
                  </a:lnTo>
                  <a:lnTo>
                    <a:pt x="18323" y="4584"/>
                  </a:lnTo>
                  <a:lnTo>
                    <a:pt x="18651" y="7033"/>
                  </a:lnTo>
                  <a:lnTo>
                    <a:pt x="20949" y="7033"/>
                  </a:lnTo>
                  <a:lnTo>
                    <a:pt x="20053" y="4407"/>
                  </a:lnTo>
                  <a:lnTo>
                    <a:pt x="20570" y="3031"/>
                  </a:lnTo>
                  <a:lnTo>
                    <a:pt x="22250" y="2980"/>
                  </a:lnTo>
                  <a:lnTo>
                    <a:pt x="27591" y="682"/>
                  </a:lnTo>
                  <a:close/>
                  <a:moveTo>
                    <a:pt x="27604" y="0"/>
                  </a:moveTo>
                  <a:lnTo>
                    <a:pt x="22161" y="2361"/>
                  </a:lnTo>
                  <a:lnTo>
                    <a:pt x="20116" y="2424"/>
                  </a:lnTo>
                  <a:lnTo>
                    <a:pt x="19371" y="4407"/>
                  </a:lnTo>
                  <a:lnTo>
                    <a:pt x="20053" y="6415"/>
                  </a:lnTo>
                  <a:lnTo>
                    <a:pt x="19194" y="6415"/>
                  </a:lnTo>
                  <a:lnTo>
                    <a:pt x="18891" y="4142"/>
                  </a:lnTo>
                  <a:lnTo>
                    <a:pt x="17376" y="3548"/>
                  </a:lnTo>
                  <a:lnTo>
                    <a:pt x="16896" y="5152"/>
                  </a:lnTo>
                  <a:lnTo>
                    <a:pt x="16214" y="4937"/>
                  </a:lnTo>
                  <a:lnTo>
                    <a:pt x="15861" y="2993"/>
                  </a:lnTo>
                  <a:lnTo>
                    <a:pt x="13600" y="3359"/>
                  </a:lnTo>
                  <a:lnTo>
                    <a:pt x="11479" y="4154"/>
                  </a:lnTo>
                  <a:lnTo>
                    <a:pt x="9850" y="5733"/>
                  </a:lnTo>
                  <a:lnTo>
                    <a:pt x="7628" y="6200"/>
                  </a:lnTo>
                  <a:lnTo>
                    <a:pt x="6075" y="8208"/>
                  </a:lnTo>
                  <a:lnTo>
                    <a:pt x="6832" y="9344"/>
                  </a:lnTo>
                  <a:lnTo>
                    <a:pt x="5506" y="10480"/>
                  </a:lnTo>
                  <a:lnTo>
                    <a:pt x="2905" y="11541"/>
                  </a:lnTo>
                  <a:lnTo>
                    <a:pt x="708" y="11958"/>
                  </a:lnTo>
                  <a:lnTo>
                    <a:pt x="1339" y="14193"/>
                  </a:lnTo>
                  <a:lnTo>
                    <a:pt x="2792" y="14344"/>
                  </a:lnTo>
                  <a:lnTo>
                    <a:pt x="2918" y="14635"/>
                  </a:lnTo>
                  <a:lnTo>
                    <a:pt x="1" y="14862"/>
                  </a:lnTo>
                  <a:lnTo>
                    <a:pt x="1" y="16655"/>
                  </a:lnTo>
                  <a:lnTo>
                    <a:pt x="2173" y="18132"/>
                  </a:lnTo>
                  <a:lnTo>
                    <a:pt x="2337" y="17817"/>
                  </a:lnTo>
                  <a:cubicBezTo>
                    <a:pt x="2400" y="17716"/>
                    <a:pt x="2514" y="17640"/>
                    <a:pt x="2627" y="17615"/>
                  </a:cubicBezTo>
                  <a:cubicBezTo>
                    <a:pt x="2703" y="17592"/>
                    <a:pt x="2796" y="17576"/>
                    <a:pt x="2911" y="17576"/>
                  </a:cubicBezTo>
                  <a:cubicBezTo>
                    <a:pt x="3180" y="17576"/>
                    <a:pt x="3565" y="17663"/>
                    <a:pt x="4105" y="17956"/>
                  </a:cubicBezTo>
                  <a:cubicBezTo>
                    <a:pt x="5153" y="18536"/>
                    <a:pt x="5620" y="18764"/>
                    <a:pt x="5847" y="18865"/>
                  </a:cubicBezTo>
                  <a:lnTo>
                    <a:pt x="7325" y="21756"/>
                  </a:lnTo>
                  <a:lnTo>
                    <a:pt x="6933" y="25645"/>
                  </a:lnTo>
                  <a:lnTo>
                    <a:pt x="6933" y="29976"/>
                  </a:lnTo>
                  <a:lnTo>
                    <a:pt x="8259" y="30393"/>
                  </a:lnTo>
                  <a:lnTo>
                    <a:pt x="7767" y="31138"/>
                  </a:lnTo>
                  <a:lnTo>
                    <a:pt x="5671" y="30785"/>
                  </a:lnTo>
                  <a:lnTo>
                    <a:pt x="5671" y="33689"/>
                  </a:lnTo>
                  <a:lnTo>
                    <a:pt x="7097" y="34737"/>
                  </a:lnTo>
                  <a:lnTo>
                    <a:pt x="6062" y="36947"/>
                  </a:lnTo>
                  <a:lnTo>
                    <a:pt x="6554" y="40924"/>
                  </a:lnTo>
                  <a:lnTo>
                    <a:pt x="7148" y="43828"/>
                  </a:lnTo>
                  <a:lnTo>
                    <a:pt x="7691" y="46808"/>
                  </a:lnTo>
                  <a:lnTo>
                    <a:pt x="9408" y="46556"/>
                  </a:lnTo>
                  <a:lnTo>
                    <a:pt x="11252" y="48740"/>
                  </a:lnTo>
                  <a:lnTo>
                    <a:pt x="12780" y="46152"/>
                  </a:lnTo>
                  <a:lnTo>
                    <a:pt x="13916" y="42654"/>
                  </a:lnTo>
                  <a:lnTo>
                    <a:pt x="15343" y="40381"/>
                  </a:lnTo>
                  <a:lnTo>
                    <a:pt x="17388" y="39826"/>
                  </a:lnTo>
                  <a:lnTo>
                    <a:pt x="20621" y="38449"/>
                  </a:lnTo>
                  <a:lnTo>
                    <a:pt x="22250" y="36429"/>
                  </a:lnTo>
                  <a:lnTo>
                    <a:pt x="25116" y="36050"/>
                  </a:lnTo>
                  <a:lnTo>
                    <a:pt x="29738" y="33184"/>
                  </a:lnTo>
                  <a:lnTo>
                    <a:pt x="29005" y="33108"/>
                  </a:lnTo>
                  <a:lnTo>
                    <a:pt x="29877" y="31100"/>
                  </a:lnTo>
                  <a:lnTo>
                    <a:pt x="29270" y="29105"/>
                  </a:lnTo>
                  <a:cubicBezTo>
                    <a:pt x="29637" y="28979"/>
                    <a:pt x="30142" y="28600"/>
                    <a:pt x="30558" y="27514"/>
                  </a:cubicBezTo>
                  <a:cubicBezTo>
                    <a:pt x="30659" y="27274"/>
                    <a:pt x="30748" y="27022"/>
                    <a:pt x="30824" y="26782"/>
                  </a:cubicBezTo>
                  <a:lnTo>
                    <a:pt x="31202" y="25847"/>
                  </a:lnTo>
                  <a:cubicBezTo>
                    <a:pt x="31720" y="24585"/>
                    <a:pt x="31935" y="24054"/>
                    <a:pt x="32036" y="23815"/>
                  </a:cubicBezTo>
                  <a:cubicBezTo>
                    <a:pt x="32149" y="23726"/>
                    <a:pt x="32238" y="23600"/>
                    <a:pt x="32288" y="23474"/>
                  </a:cubicBezTo>
                  <a:cubicBezTo>
                    <a:pt x="32452" y="23070"/>
                    <a:pt x="32389" y="22514"/>
                    <a:pt x="32074" y="21807"/>
                  </a:cubicBezTo>
                  <a:cubicBezTo>
                    <a:pt x="31910" y="21403"/>
                    <a:pt x="31644" y="21062"/>
                    <a:pt x="31303" y="20797"/>
                  </a:cubicBezTo>
                  <a:cubicBezTo>
                    <a:pt x="31834" y="20494"/>
                    <a:pt x="32112" y="20329"/>
                    <a:pt x="32250" y="20228"/>
                  </a:cubicBezTo>
                  <a:lnTo>
                    <a:pt x="32263" y="20241"/>
                  </a:lnTo>
                  <a:lnTo>
                    <a:pt x="33311" y="19572"/>
                  </a:lnTo>
                  <a:lnTo>
                    <a:pt x="32894" y="17046"/>
                  </a:lnTo>
                  <a:lnTo>
                    <a:pt x="33261" y="14534"/>
                  </a:lnTo>
                  <a:lnTo>
                    <a:pt x="35167" y="12412"/>
                  </a:lnTo>
                  <a:lnTo>
                    <a:pt x="36897" y="10329"/>
                  </a:lnTo>
                  <a:lnTo>
                    <a:pt x="37592" y="8220"/>
                  </a:lnTo>
                  <a:lnTo>
                    <a:pt x="35167" y="7096"/>
                  </a:lnTo>
                  <a:lnTo>
                    <a:pt x="32756" y="8018"/>
                  </a:lnTo>
                  <a:lnTo>
                    <a:pt x="31872" y="8801"/>
                  </a:lnTo>
                  <a:lnTo>
                    <a:pt x="32364" y="7942"/>
                  </a:lnTo>
                  <a:lnTo>
                    <a:pt x="32541" y="7046"/>
                  </a:lnTo>
                  <a:lnTo>
                    <a:pt x="28046" y="7046"/>
                  </a:lnTo>
                  <a:lnTo>
                    <a:pt x="28008" y="6604"/>
                  </a:lnTo>
                  <a:lnTo>
                    <a:pt x="29536" y="6415"/>
                  </a:lnTo>
                  <a:lnTo>
                    <a:pt x="32541" y="6415"/>
                  </a:lnTo>
                  <a:lnTo>
                    <a:pt x="32162" y="3927"/>
                  </a:lnTo>
                  <a:lnTo>
                    <a:pt x="31228" y="1768"/>
                  </a:lnTo>
                  <a:lnTo>
                    <a:pt x="276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7" name="Google Shape;3229;p42">
              <a:extLst>
                <a:ext uri="{FF2B5EF4-FFF2-40B4-BE49-F238E27FC236}">
                  <a16:creationId xmlns:a16="http://schemas.microsoft.com/office/drawing/2014/main" id="{A5276094-DAA9-1F72-5489-3639821CCA70}"/>
                </a:ext>
              </a:extLst>
            </p:cNvPr>
            <p:cNvSpPr/>
            <p:nvPr/>
          </p:nvSpPr>
          <p:spPr>
            <a:xfrm>
              <a:off x="2067150" y="740400"/>
              <a:ext cx="667350" cy="530050"/>
            </a:xfrm>
            <a:custGeom>
              <a:avLst/>
              <a:gdLst/>
              <a:ahLst/>
              <a:cxnLst/>
              <a:rect l="l" t="t" r="r" b="b"/>
              <a:pathLst>
                <a:path w="26694" h="21202" extrusionOk="0">
                  <a:moveTo>
                    <a:pt x="19218" y="1"/>
                  </a:moveTo>
                  <a:lnTo>
                    <a:pt x="14635" y="556"/>
                  </a:lnTo>
                  <a:lnTo>
                    <a:pt x="11415" y="1895"/>
                  </a:lnTo>
                  <a:lnTo>
                    <a:pt x="10228" y="3157"/>
                  </a:lnTo>
                  <a:lnTo>
                    <a:pt x="12122" y="5165"/>
                  </a:lnTo>
                  <a:lnTo>
                    <a:pt x="14016" y="6100"/>
                  </a:lnTo>
                  <a:lnTo>
                    <a:pt x="11099" y="6163"/>
                  </a:lnTo>
                  <a:lnTo>
                    <a:pt x="9041" y="4660"/>
                  </a:lnTo>
                  <a:lnTo>
                    <a:pt x="8814" y="2766"/>
                  </a:lnTo>
                  <a:lnTo>
                    <a:pt x="7627" y="2286"/>
                  </a:lnTo>
                  <a:lnTo>
                    <a:pt x="5190" y="6706"/>
                  </a:lnTo>
                  <a:lnTo>
                    <a:pt x="4786" y="9711"/>
                  </a:lnTo>
                  <a:lnTo>
                    <a:pt x="5733" y="11756"/>
                  </a:lnTo>
                  <a:lnTo>
                    <a:pt x="7627" y="12236"/>
                  </a:lnTo>
                  <a:lnTo>
                    <a:pt x="8650" y="13688"/>
                  </a:lnTo>
                  <a:lnTo>
                    <a:pt x="6288" y="13082"/>
                  </a:lnTo>
                  <a:lnTo>
                    <a:pt x="5101" y="14509"/>
                  </a:lnTo>
                  <a:lnTo>
                    <a:pt x="2816" y="14509"/>
                  </a:lnTo>
                  <a:lnTo>
                    <a:pt x="1642" y="14004"/>
                  </a:lnTo>
                  <a:lnTo>
                    <a:pt x="417" y="12741"/>
                  </a:lnTo>
                  <a:cubicBezTo>
                    <a:pt x="177" y="12905"/>
                    <a:pt x="0" y="14332"/>
                    <a:pt x="0" y="14332"/>
                  </a:cubicBezTo>
                  <a:lnTo>
                    <a:pt x="1212" y="15822"/>
                  </a:lnTo>
                  <a:lnTo>
                    <a:pt x="631" y="18007"/>
                  </a:lnTo>
                  <a:lnTo>
                    <a:pt x="51" y="19459"/>
                  </a:lnTo>
                  <a:lnTo>
                    <a:pt x="3914" y="20494"/>
                  </a:lnTo>
                  <a:lnTo>
                    <a:pt x="6566" y="21201"/>
                  </a:lnTo>
                  <a:lnTo>
                    <a:pt x="7551" y="20810"/>
                  </a:lnTo>
                  <a:lnTo>
                    <a:pt x="7551" y="19232"/>
                  </a:lnTo>
                  <a:lnTo>
                    <a:pt x="5809" y="18689"/>
                  </a:lnTo>
                  <a:lnTo>
                    <a:pt x="3927" y="18032"/>
                  </a:lnTo>
                  <a:lnTo>
                    <a:pt x="3296" y="16403"/>
                  </a:lnTo>
                  <a:lnTo>
                    <a:pt x="4748" y="16138"/>
                  </a:lnTo>
                  <a:lnTo>
                    <a:pt x="7071" y="17653"/>
                  </a:lnTo>
                  <a:lnTo>
                    <a:pt x="9129" y="17653"/>
                  </a:lnTo>
                  <a:lnTo>
                    <a:pt x="11024" y="18348"/>
                  </a:lnTo>
                  <a:lnTo>
                    <a:pt x="11806" y="15140"/>
                  </a:lnTo>
                  <a:lnTo>
                    <a:pt x="13625" y="13398"/>
                  </a:lnTo>
                  <a:lnTo>
                    <a:pt x="15115" y="12224"/>
                  </a:lnTo>
                  <a:lnTo>
                    <a:pt x="15115" y="10405"/>
                  </a:lnTo>
                  <a:lnTo>
                    <a:pt x="18587" y="9231"/>
                  </a:lnTo>
                  <a:lnTo>
                    <a:pt x="21277" y="7728"/>
                  </a:lnTo>
                  <a:lnTo>
                    <a:pt x="23322" y="5986"/>
                  </a:lnTo>
                  <a:lnTo>
                    <a:pt x="25494" y="5216"/>
                  </a:lnTo>
                  <a:lnTo>
                    <a:pt x="26694" y="3322"/>
                  </a:lnTo>
                  <a:lnTo>
                    <a:pt x="25671" y="1390"/>
                  </a:lnTo>
                  <a:lnTo>
                    <a:pt x="22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8" name="Google Shape;3230;p42">
              <a:extLst>
                <a:ext uri="{FF2B5EF4-FFF2-40B4-BE49-F238E27FC236}">
                  <a16:creationId xmlns:a16="http://schemas.microsoft.com/office/drawing/2014/main" id="{82CE7B09-5216-F9A5-C6F6-0286FD9A4C84}"/>
                </a:ext>
              </a:extLst>
            </p:cNvPr>
            <p:cNvSpPr/>
            <p:nvPr/>
          </p:nvSpPr>
          <p:spPr>
            <a:xfrm>
              <a:off x="2057975" y="732525"/>
              <a:ext cx="685375" cy="546450"/>
            </a:xfrm>
            <a:custGeom>
              <a:avLst/>
              <a:gdLst/>
              <a:ahLst/>
              <a:cxnLst/>
              <a:rect l="l" t="t" r="r" b="b"/>
              <a:pathLst>
                <a:path w="27415" h="21858" extrusionOk="0">
                  <a:moveTo>
                    <a:pt x="23058" y="631"/>
                  </a:moveTo>
                  <a:lnTo>
                    <a:pt x="25811" y="1919"/>
                  </a:lnTo>
                  <a:lnTo>
                    <a:pt x="26682" y="3599"/>
                  </a:lnTo>
                  <a:lnTo>
                    <a:pt x="25646" y="5240"/>
                  </a:lnTo>
                  <a:lnTo>
                    <a:pt x="23576" y="5998"/>
                  </a:lnTo>
                  <a:lnTo>
                    <a:pt x="21480" y="7753"/>
                  </a:lnTo>
                  <a:lnTo>
                    <a:pt x="18853" y="9230"/>
                  </a:lnTo>
                  <a:lnTo>
                    <a:pt x="15166" y="10493"/>
                  </a:lnTo>
                  <a:lnTo>
                    <a:pt x="15166" y="12387"/>
                  </a:lnTo>
                  <a:lnTo>
                    <a:pt x="13764" y="13486"/>
                  </a:lnTo>
                  <a:lnTo>
                    <a:pt x="11883" y="15291"/>
                  </a:lnTo>
                  <a:lnTo>
                    <a:pt x="11163" y="18246"/>
                  </a:lnTo>
                  <a:lnTo>
                    <a:pt x="9597" y="17678"/>
                  </a:lnTo>
                  <a:lnTo>
                    <a:pt x="7539" y="17665"/>
                  </a:lnTo>
                  <a:lnTo>
                    <a:pt x="5191" y="16125"/>
                  </a:lnTo>
                  <a:lnTo>
                    <a:pt x="3233" y="16478"/>
                  </a:lnTo>
                  <a:lnTo>
                    <a:pt x="4067" y="18600"/>
                  </a:lnTo>
                  <a:lnTo>
                    <a:pt x="6087" y="19307"/>
                  </a:lnTo>
                  <a:lnTo>
                    <a:pt x="7602" y="19786"/>
                  </a:lnTo>
                  <a:lnTo>
                    <a:pt x="7602" y="20910"/>
                  </a:lnTo>
                  <a:lnTo>
                    <a:pt x="6921" y="21188"/>
                  </a:lnTo>
                  <a:lnTo>
                    <a:pt x="847" y="19559"/>
                  </a:lnTo>
                  <a:lnTo>
                    <a:pt x="1301" y="18398"/>
                  </a:lnTo>
                  <a:lnTo>
                    <a:pt x="1920" y="16062"/>
                  </a:lnTo>
                  <a:lnTo>
                    <a:pt x="695" y="14559"/>
                  </a:lnTo>
                  <a:cubicBezTo>
                    <a:pt x="733" y="14243"/>
                    <a:pt x="796" y="13915"/>
                    <a:pt x="872" y="13612"/>
                  </a:cubicBezTo>
                  <a:lnTo>
                    <a:pt x="1769" y="14534"/>
                  </a:lnTo>
                  <a:lnTo>
                    <a:pt x="3057" y="15114"/>
                  </a:lnTo>
                  <a:lnTo>
                    <a:pt x="5620" y="15140"/>
                  </a:lnTo>
                  <a:lnTo>
                    <a:pt x="6769" y="13751"/>
                  </a:lnTo>
                  <a:lnTo>
                    <a:pt x="9762" y="14521"/>
                  </a:lnTo>
                  <a:lnTo>
                    <a:pt x="8183" y="12261"/>
                  </a:lnTo>
                  <a:lnTo>
                    <a:pt x="6327" y="11794"/>
                  </a:lnTo>
                  <a:lnTo>
                    <a:pt x="5481" y="9963"/>
                  </a:lnTo>
                  <a:lnTo>
                    <a:pt x="5860" y="7122"/>
                  </a:lnTo>
                  <a:lnTo>
                    <a:pt x="8133" y="3005"/>
                  </a:lnTo>
                  <a:lnTo>
                    <a:pt x="8890" y="3296"/>
                  </a:lnTo>
                  <a:lnTo>
                    <a:pt x="9130" y="5152"/>
                  </a:lnTo>
                  <a:lnTo>
                    <a:pt x="11365" y="6793"/>
                  </a:lnTo>
                  <a:lnTo>
                    <a:pt x="15684" y="6692"/>
                  </a:lnTo>
                  <a:lnTo>
                    <a:pt x="12678" y="5228"/>
                  </a:lnTo>
                  <a:lnTo>
                    <a:pt x="11024" y="3472"/>
                  </a:lnTo>
                  <a:lnTo>
                    <a:pt x="11971" y="2475"/>
                  </a:lnTo>
                  <a:lnTo>
                    <a:pt x="15090" y="1174"/>
                  </a:lnTo>
                  <a:lnTo>
                    <a:pt x="19585" y="631"/>
                  </a:lnTo>
                  <a:close/>
                  <a:moveTo>
                    <a:pt x="19548" y="0"/>
                  </a:moveTo>
                  <a:lnTo>
                    <a:pt x="14977" y="556"/>
                  </a:lnTo>
                  <a:lnTo>
                    <a:pt x="11656" y="1919"/>
                  </a:lnTo>
                  <a:lnTo>
                    <a:pt x="10166" y="3472"/>
                  </a:lnTo>
                  <a:lnTo>
                    <a:pt x="12262" y="5695"/>
                  </a:lnTo>
                  <a:lnTo>
                    <a:pt x="13083" y="6124"/>
                  </a:lnTo>
                  <a:lnTo>
                    <a:pt x="11567" y="6162"/>
                  </a:lnTo>
                  <a:lnTo>
                    <a:pt x="9724" y="4798"/>
                  </a:lnTo>
                  <a:lnTo>
                    <a:pt x="9471" y="2854"/>
                  </a:lnTo>
                  <a:lnTo>
                    <a:pt x="7868" y="2210"/>
                  </a:lnTo>
                  <a:lnTo>
                    <a:pt x="5279" y="6869"/>
                  </a:lnTo>
                  <a:lnTo>
                    <a:pt x="4837" y="10064"/>
                  </a:lnTo>
                  <a:lnTo>
                    <a:pt x="5885" y="12337"/>
                  </a:lnTo>
                  <a:lnTo>
                    <a:pt x="7804" y="12816"/>
                  </a:lnTo>
                  <a:lnTo>
                    <a:pt x="8272" y="13486"/>
                  </a:lnTo>
                  <a:lnTo>
                    <a:pt x="6542" y="13044"/>
                  </a:lnTo>
                  <a:lnTo>
                    <a:pt x="5330" y="14508"/>
                  </a:lnTo>
                  <a:lnTo>
                    <a:pt x="3259" y="14508"/>
                  </a:lnTo>
                  <a:lnTo>
                    <a:pt x="2185" y="14054"/>
                  </a:lnTo>
                  <a:lnTo>
                    <a:pt x="822" y="12652"/>
                  </a:lnTo>
                  <a:lnTo>
                    <a:pt x="607" y="12791"/>
                  </a:lnTo>
                  <a:cubicBezTo>
                    <a:pt x="519" y="12854"/>
                    <a:pt x="253" y="13031"/>
                    <a:pt x="51" y="14609"/>
                  </a:cubicBezTo>
                  <a:lnTo>
                    <a:pt x="39" y="14748"/>
                  </a:lnTo>
                  <a:lnTo>
                    <a:pt x="1238" y="16213"/>
                  </a:lnTo>
                  <a:lnTo>
                    <a:pt x="708" y="18208"/>
                  </a:lnTo>
                  <a:lnTo>
                    <a:pt x="1" y="19989"/>
                  </a:lnTo>
                  <a:lnTo>
                    <a:pt x="6946" y="21857"/>
                  </a:lnTo>
                  <a:lnTo>
                    <a:pt x="8234" y="21340"/>
                  </a:lnTo>
                  <a:lnTo>
                    <a:pt x="8234" y="19319"/>
                  </a:lnTo>
                  <a:lnTo>
                    <a:pt x="6289" y="18701"/>
                  </a:lnTo>
                  <a:lnTo>
                    <a:pt x="4547" y="18094"/>
                  </a:lnTo>
                  <a:lnTo>
                    <a:pt x="4092" y="16958"/>
                  </a:lnTo>
                  <a:lnTo>
                    <a:pt x="5052" y="16781"/>
                  </a:lnTo>
                  <a:lnTo>
                    <a:pt x="7350" y="18284"/>
                  </a:lnTo>
                  <a:lnTo>
                    <a:pt x="9433" y="18284"/>
                  </a:lnTo>
                  <a:lnTo>
                    <a:pt x="11605" y="19079"/>
                  </a:lnTo>
                  <a:lnTo>
                    <a:pt x="12464" y="15620"/>
                  </a:lnTo>
                  <a:lnTo>
                    <a:pt x="14181" y="13953"/>
                  </a:lnTo>
                  <a:lnTo>
                    <a:pt x="15797" y="12690"/>
                  </a:lnTo>
                  <a:lnTo>
                    <a:pt x="15797" y="10948"/>
                  </a:lnTo>
                  <a:lnTo>
                    <a:pt x="19106" y="9811"/>
                  </a:lnTo>
                  <a:lnTo>
                    <a:pt x="21833" y="8283"/>
                  </a:lnTo>
                  <a:lnTo>
                    <a:pt x="23853" y="6579"/>
                  </a:lnTo>
                  <a:lnTo>
                    <a:pt x="26063" y="5783"/>
                  </a:lnTo>
                  <a:lnTo>
                    <a:pt x="27414" y="3637"/>
                  </a:lnTo>
                  <a:lnTo>
                    <a:pt x="26265" y="1452"/>
                  </a:lnTo>
                  <a:lnTo>
                    <a:pt x="232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69" name="Google Shape;3231;p42">
              <a:extLst>
                <a:ext uri="{FF2B5EF4-FFF2-40B4-BE49-F238E27FC236}">
                  <a16:creationId xmlns:a16="http://schemas.microsoft.com/office/drawing/2014/main" id="{39C84AD1-BA85-594A-9E97-90204AB31EFA}"/>
                </a:ext>
              </a:extLst>
            </p:cNvPr>
            <p:cNvSpPr/>
            <p:nvPr/>
          </p:nvSpPr>
          <p:spPr>
            <a:xfrm>
              <a:off x="2007475" y="1152350"/>
              <a:ext cx="49275" cy="59075"/>
            </a:xfrm>
            <a:custGeom>
              <a:avLst/>
              <a:gdLst/>
              <a:ahLst/>
              <a:cxnLst/>
              <a:rect l="l" t="t" r="r" b="b"/>
              <a:pathLst>
                <a:path w="1971" h="2363" extrusionOk="0">
                  <a:moveTo>
                    <a:pt x="1339" y="1"/>
                  </a:moveTo>
                  <a:cubicBezTo>
                    <a:pt x="1023" y="241"/>
                    <a:pt x="1" y="1554"/>
                    <a:pt x="1" y="1554"/>
                  </a:cubicBezTo>
                  <a:lnTo>
                    <a:pt x="1339" y="2362"/>
                  </a:lnTo>
                  <a:lnTo>
                    <a:pt x="1970" y="1188"/>
                  </a:lnTo>
                  <a:lnTo>
                    <a:pt x="13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0" name="Google Shape;3232;p42">
              <a:extLst>
                <a:ext uri="{FF2B5EF4-FFF2-40B4-BE49-F238E27FC236}">
                  <a16:creationId xmlns:a16="http://schemas.microsoft.com/office/drawing/2014/main" id="{1E260D57-DC49-7422-5B30-C64D7CE60D89}"/>
                </a:ext>
              </a:extLst>
            </p:cNvPr>
            <p:cNvSpPr/>
            <p:nvPr/>
          </p:nvSpPr>
          <p:spPr>
            <a:xfrm>
              <a:off x="1995800" y="1140375"/>
              <a:ext cx="70100" cy="82100"/>
            </a:xfrm>
            <a:custGeom>
              <a:avLst/>
              <a:gdLst/>
              <a:ahLst/>
              <a:cxnLst/>
              <a:rect l="l" t="t" r="r" b="b"/>
              <a:pathLst>
                <a:path w="2804" h="3284" extrusionOk="0">
                  <a:moveTo>
                    <a:pt x="1730" y="998"/>
                  </a:moveTo>
                  <a:lnTo>
                    <a:pt x="2084" y="1667"/>
                  </a:lnTo>
                  <a:lnTo>
                    <a:pt x="1692" y="2399"/>
                  </a:lnTo>
                  <a:lnTo>
                    <a:pt x="935" y="1945"/>
                  </a:lnTo>
                  <a:cubicBezTo>
                    <a:pt x="1200" y="1629"/>
                    <a:pt x="1516" y="1250"/>
                    <a:pt x="1730" y="998"/>
                  </a:cubicBezTo>
                  <a:close/>
                  <a:moveTo>
                    <a:pt x="1920" y="0"/>
                  </a:moveTo>
                  <a:lnTo>
                    <a:pt x="1617" y="227"/>
                  </a:lnTo>
                  <a:cubicBezTo>
                    <a:pt x="1288" y="480"/>
                    <a:pt x="392" y="1616"/>
                    <a:pt x="228" y="1844"/>
                  </a:cubicBezTo>
                  <a:lnTo>
                    <a:pt x="0" y="2121"/>
                  </a:lnTo>
                  <a:lnTo>
                    <a:pt x="1932" y="3283"/>
                  </a:lnTo>
                  <a:lnTo>
                    <a:pt x="2804" y="165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1" name="Google Shape;3233;p42">
              <a:extLst>
                <a:ext uri="{FF2B5EF4-FFF2-40B4-BE49-F238E27FC236}">
                  <a16:creationId xmlns:a16="http://schemas.microsoft.com/office/drawing/2014/main" id="{54E1319C-06E7-A57D-A185-2F162A4E5BFC}"/>
                </a:ext>
              </a:extLst>
            </p:cNvPr>
            <p:cNvSpPr/>
            <p:nvPr/>
          </p:nvSpPr>
          <p:spPr>
            <a:xfrm>
              <a:off x="2092700" y="954125"/>
              <a:ext cx="54950" cy="101675"/>
            </a:xfrm>
            <a:custGeom>
              <a:avLst/>
              <a:gdLst/>
              <a:ahLst/>
              <a:cxnLst/>
              <a:rect l="l" t="t" r="r" b="b"/>
              <a:pathLst>
                <a:path w="2198" h="4067" extrusionOk="0">
                  <a:moveTo>
                    <a:pt x="1125" y="0"/>
                  </a:moveTo>
                  <a:lnTo>
                    <a:pt x="1" y="2096"/>
                  </a:lnTo>
                  <a:lnTo>
                    <a:pt x="455" y="4066"/>
                  </a:lnTo>
                  <a:lnTo>
                    <a:pt x="847" y="4066"/>
                  </a:lnTo>
                  <a:lnTo>
                    <a:pt x="847" y="2488"/>
                  </a:lnTo>
                  <a:lnTo>
                    <a:pt x="2198" y="1717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2" name="Google Shape;3234;p42">
              <a:extLst>
                <a:ext uri="{FF2B5EF4-FFF2-40B4-BE49-F238E27FC236}">
                  <a16:creationId xmlns:a16="http://schemas.microsoft.com/office/drawing/2014/main" id="{A14C64DE-C428-4A8B-1FF9-F5A15FF83CD9}"/>
                </a:ext>
              </a:extLst>
            </p:cNvPr>
            <p:cNvSpPr/>
            <p:nvPr/>
          </p:nvSpPr>
          <p:spPr>
            <a:xfrm>
              <a:off x="2084500" y="938325"/>
              <a:ext cx="73900" cy="125350"/>
            </a:xfrm>
            <a:custGeom>
              <a:avLst/>
              <a:gdLst/>
              <a:ahLst/>
              <a:cxnLst/>
              <a:rect l="l" t="t" r="r" b="b"/>
              <a:pathLst>
                <a:path w="2956" h="5014" extrusionOk="0">
                  <a:moveTo>
                    <a:pt x="1478" y="1263"/>
                  </a:moveTo>
                  <a:lnTo>
                    <a:pt x="2084" y="2236"/>
                  </a:lnTo>
                  <a:lnTo>
                    <a:pt x="859" y="2943"/>
                  </a:lnTo>
                  <a:lnTo>
                    <a:pt x="859" y="3637"/>
                  </a:lnTo>
                  <a:lnTo>
                    <a:pt x="670" y="2779"/>
                  </a:lnTo>
                  <a:lnTo>
                    <a:pt x="1478" y="1263"/>
                  </a:lnTo>
                  <a:close/>
                  <a:moveTo>
                    <a:pt x="1440" y="1"/>
                  </a:moveTo>
                  <a:lnTo>
                    <a:pt x="1" y="2690"/>
                  </a:lnTo>
                  <a:lnTo>
                    <a:pt x="531" y="5014"/>
                  </a:lnTo>
                  <a:lnTo>
                    <a:pt x="1491" y="5014"/>
                  </a:lnTo>
                  <a:lnTo>
                    <a:pt x="1491" y="3296"/>
                  </a:lnTo>
                  <a:lnTo>
                    <a:pt x="2955" y="2463"/>
                  </a:lnTo>
                  <a:lnTo>
                    <a:pt x="14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3" name="Google Shape;3235;p42">
              <a:extLst>
                <a:ext uri="{FF2B5EF4-FFF2-40B4-BE49-F238E27FC236}">
                  <a16:creationId xmlns:a16="http://schemas.microsoft.com/office/drawing/2014/main" id="{62FF8114-005A-48A6-B7BB-8A89C88A350E}"/>
                </a:ext>
              </a:extLst>
            </p:cNvPr>
            <p:cNvSpPr/>
            <p:nvPr/>
          </p:nvSpPr>
          <p:spPr>
            <a:xfrm>
              <a:off x="1999575" y="874575"/>
              <a:ext cx="83050" cy="141750"/>
            </a:xfrm>
            <a:custGeom>
              <a:avLst/>
              <a:gdLst/>
              <a:ahLst/>
              <a:cxnLst/>
              <a:rect l="l" t="t" r="r" b="b"/>
              <a:pathLst>
                <a:path w="3322" h="5670" extrusionOk="0">
                  <a:moveTo>
                    <a:pt x="796" y="0"/>
                  </a:moveTo>
                  <a:lnTo>
                    <a:pt x="796" y="1882"/>
                  </a:lnTo>
                  <a:lnTo>
                    <a:pt x="1" y="2601"/>
                  </a:lnTo>
                  <a:lnTo>
                    <a:pt x="1264" y="4407"/>
                  </a:lnTo>
                  <a:lnTo>
                    <a:pt x="1617" y="5670"/>
                  </a:lnTo>
                  <a:lnTo>
                    <a:pt x="3322" y="2286"/>
                  </a:lnTo>
                  <a:lnTo>
                    <a:pt x="3322" y="631"/>
                  </a:lnTo>
                  <a:lnTo>
                    <a:pt x="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4" name="Google Shape;3236;p42">
              <a:extLst>
                <a:ext uri="{FF2B5EF4-FFF2-40B4-BE49-F238E27FC236}">
                  <a16:creationId xmlns:a16="http://schemas.microsoft.com/office/drawing/2014/main" id="{3BAC0003-D795-B3D1-B1FB-1C7D9D8F7155}"/>
                </a:ext>
              </a:extLst>
            </p:cNvPr>
            <p:cNvSpPr/>
            <p:nvPr/>
          </p:nvSpPr>
          <p:spPr>
            <a:xfrm>
              <a:off x="1989175" y="864475"/>
              <a:ext cx="101025" cy="173625"/>
            </a:xfrm>
            <a:custGeom>
              <a:avLst/>
              <a:gdLst/>
              <a:ahLst/>
              <a:cxnLst/>
              <a:rect l="l" t="t" r="r" b="b"/>
              <a:pathLst>
                <a:path w="4041" h="6945" extrusionOk="0">
                  <a:moveTo>
                    <a:pt x="1528" y="808"/>
                  </a:moveTo>
                  <a:lnTo>
                    <a:pt x="3422" y="1275"/>
                  </a:lnTo>
                  <a:lnTo>
                    <a:pt x="3422" y="2614"/>
                  </a:lnTo>
                  <a:lnTo>
                    <a:pt x="2109" y="5202"/>
                  </a:lnTo>
                  <a:lnTo>
                    <a:pt x="1970" y="4735"/>
                  </a:lnTo>
                  <a:lnTo>
                    <a:pt x="834" y="3043"/>
                  </a:lnTo>
                  <a:lnTo>
                    <a:pt x="1528" y="2437"/>
                  </a:lnTo>
                  <a:lnTo>
                    <a:pt x="1528" y="808"/>
                  </a:lnTo>
                  <a:close/>
                  <a:moveTo>
                    <a:pt x="884" y="0"/>
                  </a:moveTo>
                  <a:lnTo>
                    <a:pt x="884" y="2147"/>
                  </a:lnTo>
                  <a:lnTo>
                    <a:pt x="0" y="2955"/>
                  </a:lnTo>
                  <a:lnTo>
                    <a:pt x="1389" y="4950"/>
                  </a:lnTo>
                  <a:lnTo>
                    <a:pt x="1932" y="6945"/>
                  </a:lnTo>
                  <a:lnTo>
                    <a:pt x="4041" y="2765"/>
                  </a:lnTo>
                  <a:lnTo>
                    <a:pt x="4041" y="783"/>
                  </a:lnTo>
                  <a:lnTo>
                    <a:pt x="8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5" name="Google Shape;3237;p42">
              <a:extLst>
                <a:ext uri="{FF2B5EF4-FFF2-40B4-BE49-F238E27FC236}">
                  <a16:creationId xmlns:a16="http://schemas.microsoft.com/office/drawing/2014/main" id="{7F151194-6031-4F36-5E24-97A3AEB2812A}"/>
                </a:ext>
              </a:extLst>
            </p:cNvPr>
            <p:cNvSpPr/>
            <p:nvPr/>
          </p:nvSpPr>
          <p:spPr>
            <a:xfrm>
              <a:off x="1924775" y="1047875"/>
              <a:ext cx="106400" cy="104500"/>
            </a:xfrm>
            <a:custGeom>
              <a:avLst/>
              <a:gdLst/>
              <a:ahLst/>
              <a:cxnLst/>
              <a:rect l="l" t="t" r="r" b="b"/>
              <a:pathLst>
                <a:path w="4256" h="4180" extrusionOk="0">
                  <a:moveTo>
                    <a:pt x="0" y="0"/>
                  </a:moveTo>
                  <a:lnTo>
                    <a:pt x="0" y="1894"/>
                  </a:lnTo>
                  <a:lnTo>
                    <a:pt x="1263" y="2690"/>
                  </a:lnTo>
                  <a:lnTo>
                    <a:pt x="947" y="4180"/>
                  </a:lnTo>
                  <a:cubicBezTo>
                    <a:pt x="947" y="4180"/>
                    <a:pt x="2481" y="3571"/>
                    <a:pt x="2595" y="3571"/>
                  </a:cubicBezTo>
                  <a:cubicBezTo>
                    <a:pt x="2599" y="3571"/>
                    <a:pt x="2601" y="3572"/>
                    <a:pt x="2601" y="3574"/>
                  </a:cubicBezTo>
                  <a:cubicBezTo>
                    <a:pt x="2601" y="3574"/>
                    <a:pt x="2602" y="3575"/>
                    <a:pt x="2602" y="3575"/>
                  </a:cubicBezTo>
                  <a:cubicBezTo>
                    <a:pt x="2638" y="3575"/>
                    <a:pt x="4256" y="1389"/>
                    <a:pt x="4256" y="1389"/>
                  </a:cubicBezTo>
                  <a:lnTo>
                    <a:pt x="3296" y="0"/>
                  </a:lnTo>
                  <a:lnTo>
                    <a:pt x="2147" y="7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6" name="Google Shape;3238;p42">
              <a:extLst>
                <a:ext uri="{FF2B5EF4-FFF2-40B4-BE49-F238E27FC236}">
                  <a16:creationId xmlns:a16="http://schemas.microsoft.com/office/drawing/2014/main" id="{6FC13D76-9C83-559A-BE05-0F19207A5473}"/>
                </a:ext>
              </a:extLst>
            </p:cNvPr>
            <p:cNvSpPr/>
            <p:nvPr/>
          </p:nvSpPr>
          <p:spPr>
            <a:xfrm>
              <a:off x="1916875" y="1036500"/>
              <a:ext cx="124100" cy="128500"/>
            </a:xfrm>
            <a:custGeom>
              <a:avLst/>
              <a:gdLst/>
              <a:ahLst/>
              <a:cxnLst/>
              <a:rect l="l" t="t" r="r" b="b"/>
              <a:pathLst>
                <a:path w="4964" h="5140" extrusionOk="0">
                  <a:moveTo>
                    <a:pt x="3524" y="897"/>
                  </a:moveTo>
                  <a:lnTo>
                    <a:pt x="4180" y="1844"/>
                  </a:lnTo>
                  <a:cubicBezTo>
                    <a:pt x="3675" y="2526"/>
                    <a:pt x="2968" y="3473"/>
                    <a:pt x="2753" y="3738"/>
                  </a:cubicBezTo>
                  <a:cubicBezTo>
                    <a:pt x="2577" y="3789"/>
                    <a:pt x="2261" y="3903"/>
                    <a:pt x="1693" y="4130"/>
                  </a:cubicBezTo>
                  <a:lnTo>
                    <a:pt x="1933" y="2981"/>
                  </a:lnTo>
                  <a:lnTo>
                    <a:pt x="632" y="2173"/>
                  </a:lnTo>
                  <a:lnTo>
                    <a:pt x="632" y="910"/>
                  </a:lnTo>
                  <a:lnTo>
                    <a:pt x="2501" y="1604"/>
                  </a:lnTo>
                  <a:lnTo>
                    <a:pt x="3524" y="897"/>
                  </a:lnTo>
                  <a:close/>
                  <a:moveTo>
                    <a:pt x="1" y="1"/>
                  </a:moveTo>
                  <a:lnTo>
                    <a:pt x="1" y="2526"/>
                  </a:lnTo>
                  <a:lnTo>
                    <a:pt x="1225" y="3284"/>
                  </a:lnTo>
                  <a:lnTo>
                    <a:pt x="834" y="5140"/>
                  </a:lnTo>
                  <a:lnTo>
                    <a:pt x="1377" y="4925"/>
                  </a:lnTo>
                  <a:cubicBezTo>
                    <a:pt x="1996" y="4685"/>
                    <a:pt x="2690" y="4420"/>
                    <a:pt x="2905" y="4344"/>
                  </a:cubicBezTo>
                  <a:cubicBezTo>
                    <a:pt x="2916" y="4347"/>
                    <a:pt x="2927" y="4348"/>
                    <a:pt x="2938" y="4348"/>
                  </a:cubicBezTo>
                  <a:cubicBezTo>
                    <a:pt x="3130" y="4348"/>
                    <a:pt x="3368" y="4002"/>
                    <a:pt x="4824" y="2021"/>
                  </a:cubicBezTo>
                  <a:lnTo>
                    <a:pt x="4963" y="1832"/>
                  </a:lnTo>
                  <a:lnTo>
                    <a:pt x="3688" y="13"/>
                  </a:lnTo>
                  <a:lnTo>
                    <a:pt x="2412" y="88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7" name="Google Shape;3239;p42">
              <a:extLst>
                <a:ext uri="{FF2B5EF4-FFF2-40B4-BE49-F238E27FC236}">
                  <a16:creationId xmlns:a16="http://schemas.microsoft.com/office/drawing/2014/main" id="{FFAC115F-7ABA-95C0-C2FB-EA87E118B145}"/>
                </a:ext>
              </a:extLst>
            </p:cNvPr>
            <p:cNvSpPr/>
            <p:nvPr/>
          </p:nvSpPr>
          <p:spPr>
            <a:xfrm>
              <a:off x="1706650" y="1016300"/>
              <a:ext cx="192575" cy="136400"/>
            </a:xfrm>
            <a:custGeom>
              <a:avLst/>
              <a:gdLst/>
              <a:ahLst/>
              <a:cxnLst/>
              <a:rect l="l" t="t" r="r" b="b"/>
              <a:pathLst>
                <a:path w="7703" h="5456" extrusionOk="0">
                  <a:moveTo>
                    <a:pt x="2412" y="1"/>
                  </a:moveTo>
                  <a:lnTo>
                    <a:pt x="1616" y="518"/>
                  </a:lnTo>
                  <a:cubicBezTo>
                    <a:pt x="1376" y="594"/>
                    <a:pt x="0" y="2147"/>
                    <a:pt x="0" y="2147"/>
                  </a:cubicBezTo>
                  <a:lnTo>
                    <a:pt x="859" y="4029"/>
                  </a:lnTo>
                  <a:lnTo>
                    <a:pt x="1692" y="5456"/>
                  </a:lnTo>
                  <a:lnTo>
                    <a:pt x="4142" y="4849"/>
                  </a:lnTo>
                  <a:lnTo>
                    <a:pt x="5253" y="4269"/>
                  </a:lnTo>
                  <a:lnTo>
                    <a:pt x="7387" y="4837"/>
                  </a:lnTo>
                  <a:lnTo>
                    <a:pt x="7703" y="2652"/>
                  </a:lnTo>
                  <a:lnTo>
                    <a:pt x="6907" y="480"/>
                  </a:lnTo>
                  <a:lnTo>
                    <a:pt x="5013" y="1819"/>
                  </a:lnTo>
                  <a:lnTo>
                    <a:pt x="4520" y="2968"/>
                  </a:lnTo>
                  <a:lnTo>
                    <a:pt x="3043" y="2652"/>
                  </a:lnTo>
                  <a:lnTo>
                    <a:pt x="3043" y="1263"/>
                  </a:lnTo>
                  <a:lnTo>
                    <a:pt x="2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8" name="Google Shape;3240;p42">
              <a:extLst>
                <a:ext uri="{FF2B5EF4-FFF2-40B4-BE49-F238E27FC236}">
                  <a16:creationId xmlns:a16="http://schemas.microsoft.com/office/drawing/2014/main" id="{591E1550-2B04-788B-0E4F-ABF461A601DD}"/>
                </a:ext>
              </a:extLst>
            </p:cNvPr>
            <p:cNvSpPr/>
            <p:nvPr/>
          </p:nvSpPr>
          <p:spPr>
            <a:xfrm>
              <a:off x="1697800" y="1004950"/>
              <a:ext cx="209625" cy="156600"/>
            </a:xfrm>
            <a:custGeom>
              <a:avLst/>
              <a:gdLst/>
              <a:ahLst/>
              <a:cxnLst/>
              <a:rect l="l" t="t" r="r" b="b"/>
              <a:pathLst>
                <a:path w="8385" h="6264" extrusionOk="0">
                  <a:moveTo>
                    <a:pt x="2652" y="909"/>
                  </a:moveTo>
                  <a:lnTo>
                    <a:pt x="3094" y="1793"/>
                  </a:lnTo>
                  <a:lnTo>
                    <a:pt x="3094" y="3359"/>
                  </a:lnTo>
                  <a:lnTo>
                    <a:pt x="5064" y="3788"/>
                  </a:lnTo>
                  <a:lnTo>
                    <a:pt x="5632" y="2475"/>
                  </a:lnTo>
                  <a:lnTo>
                    <a:pt x="7122" y="1427"/>
                  </a:lnTo>
                  <a:lnTo>
                    <a:pt x="7728" y="3132"/>
                  </a:lnTo>
                  <a:lnTo>
                    <a:pt x="7476" y="4887"/>
                  </a:lnTo>
                  <a:lnTo>
                    <a:pt x="5582" y="4382"/>
                  </a:lnTo>
                  <a:lnTo>
                    <a:pt x="4395" y="5000"/>
                  </a:lnTo>
                  <a:lnTo>
                    <a:pt x="2210" y="5531"/>
                  </a:lnTo>
                  <a:lnTo>
                    <a:pt x="1503" y="4356"/>
                  </a:lnTo>
                  <a:lnTo>
                    <a:pt x="733" y="2664"/>
                  </a:lnTo>
                  <a:cubicBezTo>
                    <a:pt x="1288" y="2033"/>
                    <a:pt x="1920" y="1364"/>
                    <a:pt x="2084" y="1263"/>
                  </a:cubicBezTo>
                  <a:lnTo>
                    <a:pt x="2652" y="909"/>
                  </a:lnTo>
                  <a:close/>
                  <a:moveTo>
                    <a:pt x="2917" y="0"/>
                  </a:moveTo>
                  <a:lnTo>
                    <a:pt x="1831" y="682"/>
                  </a:lnTo>
                  <a:cubicBezTo>
                    <a:pt x="1705" y="745"/>
                    <a:pt x="1352" y="1010"/>
                    <a:pt x="139" y="2387"/>
                  </a:cubicBezTo>
                  <a:lnTo>
                    <a:pt x="0" y="2551"/>
                  </a:lnTo>
                  <a:lnTo>
                    <a:pt x="947" y="4647"/>
                  </a:lnTo>
                  <a:lnTo>
                    <a:pt x="1907" y="6263"/>
                  </a:lnTo>
                  <a:lnTo>
                    <a:pt x="4584" y="5606"/>
                  </a:lnTo>
                  <a:lnTo>
                    <a:pt x="5645" y="5051"/>
                  </a:lnTo>
                  <a:lnTo>
                    <a:pt x="8006" y="5682"/>
                  </a:lnTo>
                  <a:lnTo>
                    <a:pt x="8385" y="3068"/>
                  </a:lnTo>
                  <a:lnTo>
                    <a:pt x="7438" y="429"/>
                  </a:lnTo>
                  <a:lnTo>
                    <a:pt x="5127" y="2058"/>
                  </a:lnTo>
                  <a:lnTo>
                    <a:pt x="4710" y="3043"/>
                  </a:lnTo>
                  <a:lnTo>
                    <a:pt x="3738" y="2841"/>
                  </a:lnTo>
                  <a:lnTo>
                    <a:pt x="3738" y="1642"/>
                  </a:lnTo>
                  <a:lnTo>
                    <a:pt x="29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79" name="Google Shape;3241;p42">
              <a:extLst>
                <a:ext uri="{FF2B5EF4-FFF2-40B4-BE49-F238E27FC236}">
                  <a16:creationId xmlns:a16="http://schemas.microsoft.com/office/drawing/2014/main" id="{B0E283FF-4EBF-D0DD-1759-02E489DBDB8F}"/>
                </a:ext>
              </a:extLst>
            </p:cNvPr>
            <p:cNvSpPr/>
            <p:nvPr/>
          </p:nvSpPr>
          <p:spPr>
            <a:xfrm>
              <a:off x="1640975" y="919700"/>
              <a:ext cx="161975" cy="96625"/>
            </a:xfrm>
            <a:custGeom>
              <a:avLst/>
              <a:gdLst/>
              <a:ahLst/>
              <a:cxnLst/>
              <a:rect l="l" t="t" r="r" b="b"/>
              <a:pathLst>
                <a:path w="6479" h="3865" extrusionOk="0">
                  <a:moveTo>
                    <a:pt x="5203" y="1"/>
                  </a:moveTo>
                  <a:lnTo>
                    <a:pt x="3549" y="632"/>
                  </a:lnTo>
                  <a:lnTo>
                    <a:pt x="783" y="1819"/>
                  </a:lnTo>
                  <a:lnTo>
                    <a:pt x="1" y="3334"/>
                  </a:lnTo>
                  <a:lnTo>
                    <a:pt x="1579" y="3865"/>
                  </a:lnTo>
                  <a:lnTo>
                    <a:pt x="3157" y="3334"/>
                  </a:lnTo>
                  <a:lnTo>
                    <a:pt x="4572" y="3094"/>
                  </a:lnTo>
                  <a:lnTo>
                    <a:pt x="5759" y="1933"/>
                  </a:lnTo>
                  <a:lnTo>
                    <a:pt x="6478" y="708"/>
                  </a:lnTo>
                  <a:lnTo>
                    <a:pt x="5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0" name="Google Shape;3242;p42">
              <a:extLst>
                <a:ext uri="{FF2B5EF4-FFF2-40B4-BE49-F238E27FC236}">
                  <a16:creationId xmlns:a16="http://schemas.microsoft.com/office/drawing/2014/main" id="{8237A87C-6A7D-D655-3D62-59A46D80B169}"/>
                </a:ext>
              </a:extLst>
            </p:cNvPr>
            <p:cNvSpPr/>
            <p:nvPr/>
          </p:nvSpPr>
          <p:spPr>
            <a:xfrm>
              <a:off x="1629625" y="910875"/>
              <a:ext cx="184375" cy="113650"/>
            </a:xfrm>
            <a:custGeom>
              <a:avLst/>
              <a:gdLst/>
              <a:ahLst/>
              <a:cxnLst/>
              <a:rect l="l" t="t" r="r" b="b"/>
              <a:pathLst>
                <a:path w="7375" h="4546" extrusionOk="0">
                  <a:moveTo>
                    <a:pt x="5632" y="707"/>
                  </a:moveTo>
                  <a:lnTo>
                    <a:pt x="6503" y="1175"/>
                  </a:lnTo>
                  <a:lnTo>
                    <a:pt x="5960" y="2084"/>
                  </a:lnTo>
                  <a:lnTo>
                    <a:pt x="4874" y="3144"/>
                  </a:lnTo>
                  <a:lnTo>
                    <a:pt x="3561" y="3372"/>
                  </a:lnTo>
                  <a:lnTo>
                    <a:pt x="2033" y="3877"/>
                  </a:lnTo>
                  <a:lnTo>
                    <a:pt x="909" y="3511"/>
                  </a:lnTo>
                  <a:lnTo>
                    <a:pt x="1477" y="2412"/>
                  </a:lnTo>
                  <a:lnTo>
                    <a:pt x="4116" y="1276"/>
                  </a:lnTo>
                  <a:lnTo>
                    <a:pt x="5632" y="707"/>
                  </a:lnTo>
                  <a:close/>
                  <a:moveTo>
                    <a:pt x="5682" y="0"/>
                  </a:moveTo>
                  <a:lnTo>
                    <a:pt x="3877" y="695"/>
                  </a:lnTo>
                  <a:lnTo>
                    <a:pt x="1010" y="1920"/>
                  </a:lnTo>
                  <a:lnTo>
                    <a:pt x="0" y="3877"/>
                  </a:lnTo>
                  <a:lnTo>
                    <a:pt x="2033" y="4546"/>
                  </a:lnTo>
                  <a:lnTo>
                    <a:pt x="3687" y="4003"/>
                  </a:lnTo>
                  <a:lnTo>
                    <a:pt x="5177" y="3750"/>
                  </a:lnTo>
                  <a:lnTo>
                    <a:pt x="6427" y="2513"/>
                  </a:lnTo>
                  <a:lnTo>
                    <a:pt x="7374" y="947"/>
                  </a:lnTo>
                  <a:lnTo>
                    <a:pt x="56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1" name="Google Shape;3243;p42">
              <a:extLst>
                <a:ext uri="{FF2B5EF4-FFF2-40B4-BE49-F238E27FC236}">
                  <a16:creationId xmlns:a16="http://schemas.microsoft.com/office/drawing/2014/main" id="{6BBC6781-445A-2B76-7878-C771D8157633}"/>
                </a:ext>
              </a:extLst>
            </p:cNvPr>
            <p:cNvSpPr/>
            <p:nvPr/>
          </p:nvSpPr>
          <p:spPr>
            <a:xfrm>
              <a:off x="1843950" y="961050"/>
              <a:ext cx="72950" cy="40125"/>
            </a:xfrm>
            <a:custGeom>
              <a:avLst/>
              <a:gdLst/>
              <a:ahLst/>
              <a:cxnLst/>
              <a:rect l="l" t="t" r="r" b="b"/>
              <a:pathLst>
                <a:path w="2918" h="1605" extrusionOk="0">
                  <a:moveTo>
                    <a:pt x="392" y="1"/>
                  </a:moveTo>
                  <a:lnTo>
                    <a:pt x="1" y="594"/>
                  </a:lnTo>
                  <a:lnTo>
                    <a:pt x="1024" y="1605"/>
                  </a:lnTo>
                  <a:lnTo>
                    <a:pt x="2211" y="670"/>
                  </a:lnTo>
                  <a:lnTo>
                    <a:pt x="2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2" name="Google Shape;3244;p42">
              <a:extLst>
                <a:ext uri="{FF2B5EF4-FFF2-40B4-BE49-F238E27FC236}">
                  <a16:creationId xmlns:a16="http://schemas.microsoft.com/office/drawing/2014/main" id="{555922DA-4A9E-E2F8-7956-F286FEF2EB3C}"/>
                </a:ext>
              </a:extLst>
            </p:cNvPr>
            <p:cNvSpPr/>
            <p:nvPr/>
          </p:nvSpPr>
          <p:spPr>
            <a:xfrm>
              <a:off x="1833850" y="953475"/>
              <a:ext cx="102950" cy="58125"/>
            </a:xfrm>
            <a:custGeom>
              <a:avLst/>
              <a:gdLst/>
              <a:ahLst/>
              <a:cxnLst/>
              <a:rect l="l" t="t" r="r" b="b"/>
              <a:pathLst>
                <a:path w="4118" h="2325" extrusionOk="0">
                  <a:moveTo>
                    <a:pt x="2526" y="632"/>
                  </a:moveTo>
                  <a:lnTo>
                    <a:pt x="1453" y="1491"/>
                  </a:lnTo>
                  <a:lnTo>
                    <a:pt x="809" y="860"/>
                  </a:lnTo>
                  <a:lnTo>
                    <a:pt x="973" y="632"/>
                  </a:lnTo>
                  <a:close/>
                  <a:moveTo>
                    <a:pt x="632" y="1"/>
                  </a:moveTo>
                  <a:lnTo>
                    <a:pt x="1" y="948"/>
                  </a:lnTo>
                  <a:lnTo>
                    <a:pt x="1402" y="2324"/>
                  </a:lnTo>
                  <a:lnTo>
                    <a:pt x="2829" y="1213"/>
                  </a:lnTo>
                  <a:lnTo>
                    <a:pt x="41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3" name="Google Shape;3245;p42">
              <a:extLst>
                <a:ext uri="{FF2B5EF4-FFF2-40B4-BE49-F238E27FC236}">
                  <a16:creationId xmlns:a16="http://schemas.microsoft.com/office/drawing/2014/main" id="{6F7EBC2A-1B86-A790-90D2-420F832D1F3D}"/>
                </a:ext>
              </a:extLst>
            </p:cNvPr>
            <p:cNvSpPr/>
            <p:nvPr/>
          </p:nvSpPr>
          <p:spPr>
            <a:xfrm>
              <a:off x="1900150" y="882450"/>
              <a:ext cx="40425" cy="51500"/>
            </a:xfrm>
            <a:custGeom>
              <a:avLst/>
              <a:gdLst/>
              <a:ahLst/>
              <a:cxnLst/>
              <a:rect l="l" t="t" r="r" b="b"/>
              <a:pathLst>
                <a:path w="1617" h="2060" extrusionOk="0">
                  <a:moveTo>
                    <a:pt x="354" y="1"/>
                  </a:moveTo>
                  <a:lnTo>
                    <a:pt x="0" y="708"/>
                  </a:lnTo>
                  <a:lnTo>
                    <a:pt x="695" y="1137"/>
                  </a:lnTo>
                  <a:lnTo>
                    <a:pt x="1351" y="2059"/>
                  </a:lnTo>
                  <a:lnTo>
                    <a:pt x="1617" y="1339"/>
                  </a:lnTo>
                  <a:lnTo>
                    <a:pt x="1617" y="316"/>
                  </a:lnTo>
                  <a:lnTo>
                    <a:pt x="3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4" name="Google Shape;3246;p42">
              <a:extLst>
                <a:ext uri="{FF2B5EF4-FFF2-40B4-BE49-F238E27FC236}">
                  <a16:creationId xmlns:a16="http://schemas.microsoft.com/office/drawing/2014/main" id="{FD7FF952-F5FC-F3D7-3245-055C1F08051B}"/>
                </a:ext>
              </a:extLst>
            </p:cNvPr>
            <p:cNvSpPr/>
            <p:nvPr/>
          </p:nvSpPr>
          <p:spPr>
            <a:xfrm>
              <a:off x="1889725" y="873000"/>
              <a:ext cx="58750" cy="77975"/>
            </a:xfrm>
            <a:custGeom>
              <a:avLst/>
              <a:gdLst/>
              <a:ahLst/>
              <a:cxnLst/>
              <a:rect l="l" t="t" r="r" b="b"/>
              <a:pathLst>
                <a:path w="2350" h="3119" extrusionOk="0">
                  <a:moveTo>
                    <a:pt x="948" y="745"/>
                  </a:moveTo>
                  <a:lnTo>
                    <a:pt x="1718" y="934"/>
                  </a:lnTo>
                  <a:lnTo>
                    <a:pt x="1718" y="1654"/>
                  </a:lnTo>
                  <a:lnTo>
                    <a:pt x="1680" y="1768"/>
                  </a:lnTo>
                  <a:lnTo>
                    <a:pt x="1364" y="1326"/>
                  </a:lnTo>
                  <a:lnTo>
                    <a:pt x="821" y="972"/>
                  </a:lnTo>
                  <a:lnTo>
                    <a:pt x="948" y="745"/>
                  </a:lnTo>
                  <a:close/>
                  <a:moveTo>
                    <a:pt x="607" y="0"/>
                  </a:moveTo>
                  <a:lnTo>
                    <a:pt x="1" y="1200"/>
                  </a:lnTo>
                  <a:lnTo>
                    <a:pt x="885" y="1755"/>
                  </a:lnTo>
                  <a:lnTo>
                    <a:pt x="1857" y="3119"/>
                  </a:lnTo>
                  <a:lnTo>
                    <a:pt x="2324" y="1818"/>
                  </a:lnTo>
                  <a:lnTo>
                    <a:pt x="2349" y="442"/>
                  </a:lnTo>
                  <a:lnTo>
                    <a:pt x="6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5" name="Google Shape;3247;p42">
              <a:extLst>
                <a:ext uri="{FF2B5EF4-FFF2-40B4-BE49-F238E27FC236}">
                  <a16:creationId xmlns:a16="http://schemas.microsoft.com/office/drawing/2014/main" id="{F64E129C-D08F-9545-534F-81C2E4034839}"/>
                </a:ext>
              </a:extLst>
            </p:cNvPr>
            <p:cNvSpPr/>
            <p:nvPr/>
          </p:nvSpPr>
          <p:spPr>
            <a:xfrm>
              <a:off x="1439900" y="1099950"/>
              <a:ext cx="185325" cy="192275"/>
            </a:xfrm>
            <a:custGeom>
              <a:avLst/>
              <a:gdLst/>
              <a:ahLst/>
              <a:cxnLst/>
              <a:rect l="l" t="t" r="r" b="b"/>
              <a:pathLst>
                <a:path w="7413" h="7691" extrusionOk="0">
                  <a:moveTo>
                    <a:pt x="5682" y="1"/>
                  </a:moveTo>
                  <a:lnTo>
                    <a:pt x="3826" y="354"/>
                  </a:lnTo>
                  <a:cubicBezTo>
                    <a:pt x="3586" y="544"/>
                    <a:pt x="2374" y="834"/>
                    <a:pt x="2374" y="834"/>
                  </a:cubicBezTo>
                  <a:lnTo>
                    <a:pt x="2374" y="2337"/>
                  </a:lnTo>
                  <a:lnTo>
                    <a:pt x="1111" y="3991"/>
                  </a:lnTo>
                  <a:lnTo>
                    <a:pt x="0" y="4900"/>
                  </a:lnTo>
                  <a:lnTo>
                    <a:pt x="632" y="7691"/>
                  </a:lnTo>
                  <a:lnTo>
                    <a:pt x="2058" y="7691"/>
                  </a:lnTo>
                  <a:lnTo>
                    <a:pt x="4293" y="5254"/>
                  </a:lnTo>
                  <a:lnTo>
                    <a:pt x="5834" y="4622"/>
                  </a:lnTo>
                  <a:lnTo>
                    <a:pt x="7412" y="3650"/>
                  </a:lnTo>
                  <a:lnTo>
                    <a:pt x="7412" y="1705"/>
                  </a:lnTo>
                  <a:lnTo>
                    <a:pt x="6238" y="910"/>
                  </a:lnTo>
                  <a:lnTo>
                    <a:pt x="56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6" name="Google Shape;3248;p42">
              <a:extLst>
                <a:ext uri="{FF2B5EF4-FFF2-40B4-BE49-F238E27FC236}">
                  <a16:creationId xmlns:a16="http://schemas.microsoft.com/office/drawing/2014/main" id="{5A5D962B-FE7B-2985-9764-6FD52B900CD2}"/>
                </a:ext>
              </a:extLst>
            </p:cNvPr>
            <p:cNvSpPr/>
            <p:nvPr/>
          </p:nvSpPr>
          <p:spPr>
            <a:xfrm>
              <a:off x="1431375" y="1091425"/>
              <a:ext cx="201725" cy="208700"/>
            </a:xfrm>
            <a:custGeom>
              <a:avLst/>
              <a:gdLst/>
              <a:ahLst/>
              <a:cxnLst/>
              <a:rect l="l" t="t" r="r" b="b"/>
              <a:pathLst>
                <a:path w="8069" h="8348" extrusionOk="0">
                  <a:moveTo>
                    <a:pt x="5859" y="708"/>
                  </a:moveTo>
                  <a:lnTo>
                    <a:pt x="6301" y="1428"/>
                  </a:lnTo>
                  <a:lnTo>
                    <a:pt x="7438" y="2223"/>
                  </a:lnTo>
                  <a:lnTo>
                    <a:pt x="7438" y="3814"/>
                  </a:lnTo>
                  <a:lnTo>
                    <a:pt x="6049" y="4673"/>
                  </a:lnTo>
                  <a:lnTo>
                    <a:pt x="4521" y="5304"/>
                  </a:lnTo>
                  <a:lnTo>
                    <a:pt x="2260" y="7716"/>
                  </a:lnTo>
                  <a:lnTo>
                    <a:pt x="1225" y="7716"/>
                  </a:lnTo>
                  <a:lnTo>
                    <a:pt x="695" y="5367"/>
                  </a:lnTo>
                  <a:lnTo>
                    <a:pt x="1642" y="4584"/>
                  </a:lnTo>
                  <a:lnTo>
                    <a:pt x="3018" y="2791"/>
                  </a:lnTo>
                  <a:lnTo>
                    <a:pt x="3018" y="1428"/>
                  </a:lnTo>
                  <a:cubicBezTo>
                    <a:pt x="3422" y="1327"/>
                    <a:pt x="4003" y="1163"/>
                    <a:pt x="4281" y="998"/>
                  </a:cubicBezTo>
                  <a:lnTo>
                    <a:pt x="5859" y="708"/>
                  </a:lnTo>
                  <a:close/>
                  <a:moveTo>
                    <a:pt x="6175" y="1"/>
                  </a:moveTo>
                  <a:lnTo>
                    <a:pt x="4117" y="380"/>
                  </a:lnTo>
                  <a:lnTo>
                    <a:pt x="4028" y="405"/>
                  </a:lnTo>
                  <a:lnTo>
                    <a:pt x="3965" y="443"/>
                  </a:lnTo>
                  <a:cubicBezTo>
                    <a:pt x="3851" y="544"/>
                    <a:pt x="3182" y="733"/>
                    <a:pt x="2639" y="872"/>
                  </a:cubicBezTo>
                  <a:lnTo>
                    <a:pt x="2399" y="923"/>
                  </a:lnTo>
                  <a:lnTo>
                    <a:pt x="2399" y="2564"/>
                  </a:lnTo>
                  <a:lnTo>
                    <a:pt x="1225" y="4105"/>
                  </a:lnTo>
                  <a:lnTo>
                    <a:pt x="0" y="5115"/>
                  </a:lnTo>
                  <a:lnTo>
                    <a:pt x="733" y="8347"/>
                  </a:lnTo>
                  <a:lnTo>
                    <a:pt x="2538" y="8347"/>
                  </a:lnTo>
                  <a:lnTo>
                    <a:pt x="4836" y="5847"/>
                  </a:lnTo>
                  <a:lnTo>
                    <a:pt x="6352" y="5228"/>
                  </a:lnTo>
                  <a:lnTo>
                    <a:pt x="8069" y="4168"/>
                  </a:lnTo>
                  <a:lnTo>
                    <a:pt x="8069" y="1870"/>
                  </a:lnTo>
                  <a:lnTo>
                    <a:pt x="6806" y="1024"/>
                  </a:lnTo>
                  <a:lnTo>
                    <a:pt x="6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1087" name="Google Shape;3249;p42">
              <a:extLst>
                <a:ext uri="{FF2B5EF4-FFF2-40B4-BE49-F238E27FC236}">
                  <a16:creationId xmlns:a16="http://schemas.microsoft.com/office/drawing/2014/main" id="{13BDB0E5-B520-2DD1-C25D-9233F2C4FBEB}"/>
                </a:ext>
              </a:extLst>
            </p:cNvPr>
            <p:cNvSpPr/>
            <p:nvPr/>
          </p:nvSpPr>
          <p:spPr>
            <a:xfrm>
              <a:off x="1514700" y="1211400"/>
              <a:ext cx="329275" cy="270225"/>
            </a:xfrm>
            <a:custGeom>
              <a:avLst/>
              <a:gdLst/>
              <a:ahLst/>
              <a:cxnLst/>
              <a:rect l="l" t="t" r="r" b="b"/>
              <a:pathLst>
                <a:path w="13171" h="10809" extrusionOk="0">
                  <a:moveTo>
                    <a:pt x="12072" y="0"/>
                  </a:moveTo>
                  <a:lnTo>
                    <a:pt x="9623" y="480"/>
                  </a:lnTo>
                  <a:lnTo>
                    <a:pt x="8676" y="4180"/>
                  </a:lnTo>
                  <a:lnTo>
                    <a:pt x="7678" y="3536"/>
                  </a:lnTo>
                  <a:lnTo>
                    <a:pt x="8297" y="1503"/>
                  </a:lnTo>
                  <a:lnTo>
                    <a:pt x="4925" y="707"/>
                  </a:lnTo>
                  <a:lnTo>
                    <a:pt x="1440" y="1818"/>
                  </a:lnTo>
                  <a:lnTo>
                    <a:pt x="1074" y="2993"/>
                  </a:lnTo>
                  <a:lnTo>
                    <a:pt x="2791" y="3574"/>
                  </a:lnTo>
                  <a:lnTo>
                    <a:pt x="1" y="3940"/>
                  </a:lnTo>
                  <a:lnTo>
                    <a:pt x="1" y="6389"/>
                  </a:lnTo>
                  <a:lnTo>
                    <a:pt x="2842" y="6389"/>
                  </a:lnTo>
                  <a:lnTo>
                    <a:pt x="3549" y="6781"/>
                  </a:lnTo>
                  <a:lnTo>
                    <a:pt x="632" y="7021"/>
                  </a:lnTo>
                  <a:lnTo>
                    <a:pt x="1503" y="8637"/>
                  </a:lnTo>
                  <a:lnTo>
                    <a:pt x="1819" y="10177"/>
                  </a:lnTo>
                  <a:lnTo>
                    <a:pt x="4736" y="10177"/>
                  </a:lnTo>
                  <a:lnTo>
                    <a:pt x="6706" y="9142"/>
                  </a:lnTo>
                  <a:lnTo>
                    <a:pt x="8751" y="10809"/>
                  </a:lnTo>
                  <a:lnTo>
                    <a:pt x="10570" y="10089"/>
                  </a:lnTo>
                  <a:lnTo>
                    <a:pt x="11529" y="8789"/>
                  </a:lnTo>
                  <a:lnTo>
                    <a:pt x="10102" y="5695"/>
                  </a:lnTo>
                  <a:lnTo>
                    <a:pt x="11201" y="2614"/>
                  </a:lnTo>
                  <a:lnTo>
                    <a:pt x="13171" y="1111"/>
                  </a:lnTo>
                  <a:lnTo>
                    <a:pt x="120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25" name="Google Shape;3250;p42">
              <a:extLst>
                <a:ext uri="{FF2B5EF4-FFF2-40B4-BE49-F238E27FC236}">
                  <a16:creationId xmlns:a16="http://schemas.microsoft.com/office/drawing/2014/main" id="{6ADA4066-CE65-D34A-5922-4EB6E5A0EEAA}"/>
                </a:ext>
              </a:extLst>
            </p:cNvPr>
            <p:cNvSpPr/>
            <p:nvPr/>
          </p:nvSpPr>
          <p:spPr>
            <a:xfrm>
              <a:off x="1506825" y="1202875"/>
              <a:ext cx="349150" cy="287600"/>
            </a:xfrm>
            <a:custGeom>
              <a:avLst/>
              <a:gdLst/>
              <a:ahLst/>
              <a:cxnLst/>
              <a:rect l="l" t="t" r="r" b="b"/>
              <a:pathLst>
                <a:path w="13966" h="11504" extrusionOk="0">
                  <a:moveTo>
                    <a:pt x="12274" y="682"/>
                  </a:moveTo>
                  <a:lnTo>
                    <a:pt x="13006" y="1414"/>
                  </a:lnTo>
                  <a:lnTo>
                    <a:pt x="11238" y="2766"/>
                  </a:lnTo>
                  <a:lnTo>
                    <a:pt x="10064" y="6061"/>
                  </a:lnTo>
                  <a:lnTo>
                    <a:pt x="11478" y="9092"/>
                  </a:lnTo>
                  <a:lnTo>
                    <a:pt x="10683" y="10178"/>
                  </a:lnTo>
                  <a:lnTo>
                    <a:pt x="9129" y="10784"/>
                  </a:lnTo>
                  <a:lnTo>
                    <a:pt x="7059" y="9117"/>
                  </a:lnTo>
                  <a:lnTo>
                    <a:pt x="4975" y="10203"/>
                  </a:lnTo>
                  <a:lnTo>
                    <a:pt x="2399" y="10203"/>
                  </a:lnTo>
                  <a:lnTo>
                    <a:pt x="2134" y="8915"/>
                  </a:lnTo>
                  <a:lnTo>
                    <a:pt x="1465" y="7640"/>
                  </a:lnTo>
                  <a:lnTo>
                    <a:pt x="4937" y="7349"/>
                  </a:lnTo>
                  <a:lnTo>
                    <a:pt x="3245" y="6415"/>
                  </a:lnTo>
                  <a:lnTo>
                    <a:pt x="644" y="6415"/>
                  </a:lnTo>
                  <a:lnTo>
                    <a:pt x="644" y="4559"/>
                  </a:lnTo>
                  <a:lnTo>
                    <a:pt x="4495" y="4053"/>
                  </a:lnTo>
                  <a:lnTo>
                    <a:pt x="1781" y="3132"/>
                  </a:lnTo>
                  <a:lnTo>
                    <a:pt x="2008" y="2399"/>
                  </a:lnTo>
                  <a:lnTo>
                    <a:pt x="5253" y="1377"/>
                  </a:lnTo>
                  <a:lnTo>
                    <a:pt x="8208" y="2071"/>
                  </a:lnTo>
                  <a:lnTo>
                    <a:pt x="7627" y="4003"/>
                  </a:lnTo>
                  <a:lnTo>
                    <a:pt x="9193" y="5026"/>
                  </a:lnTo>
                  <a:lnTo>
                    <a:pt x="10190" y="1086"/>
                  </a:lnTo>
                  <a:lnTo>
                    <a:pt x="12274" y="682"/>
                  </a:lnTo>
                  <a:close/>
                  <a:moveTo>
                    <a:pt x="12488" y="0"/>
                  </a:moveTo>
                  <a:lnTo>
                    <a:pt x="9685" y="543"/>
                  </a:lnTo>
                  <a:lnTo>
                    <a:pt x="8801" y="4016"/>
                  </a:lnTo>
                  <a:lnTo>
                    <a:pt x="8372" y="3738"/>
                  </a:lnTo>
                  <a:lnTo>
                    <a:pt x="9003" y="1616"/>
                  </a:lnTo>
                  <a:lnTo>
                    <a:pt x="5228" y="733"/>
                  </a:lnTo>
                  <a:lnTo>
                    <a:pt x="1503" y="1907"/>
                  </a:lnTo>
                  <a:lnTo>
                    <a:pt x="998" y="3536"/>
                  </a:lnTo>
                  <a:lnTo>
                    <a:pt x="1717" y="3788"/>
                  </a:lnTo>
                  <a:lnTo>
                    <a:pt x="0" y="4003"/>
                  </a:lnTo>
                  <a:lnTo>
                    <a:pt x="0" y="7046"/>
                  </a:lnTo>
                  <a:lnTo>
                    <a:pt x="1010" y="7046"/>
                  </a:lnTo>
                  <a:lnTo>
                    <a:pt x="442" y="7097"/>
                  </a:lnTo>
                  <a:lnTo>
                    <a:pt x="1515" y="9079"/>
                  </a:lnTo>
                  <a:lnTo>
                    <a:pt x="1882" y="10834"/>
                  </a:lnTo>
                  <a:lnTo>
                    <a:pt x="5127" y="10834"/>
                  </a:lnTo>
                  <a:lnTo>
                    <a:pt x="6983" y="9862"/>
                  </a:lnTo>
                  <a:lnTo>
                    <a:pt x="9016" y="11503"/>
                  </a:lnTo>
                  <a:lnTo>
                    <a:pt x="11087" y="10708"/>
                  </a:lnTo>
                  <a:lnTo>
                    <a:pt x="12210" y="9167"/>
                  </a:lnTo>
                  <a:lnTo>
                    <a:pt x="10758" y="6023"/>
                  </a:lnTo>
                  <a:lnTo>
                    <a:pt x="11781" y="3144"/>
                  </a:lnTo>
                  <a:lnTo>
                    <a:pt x="13966" y="1490"/>
                  </a:lnTo>
                  <a:lnTo>
                    <a:pt x="124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26" name="Google Shape;3251;p42">
              <a:extLst>
                <a:ext uri="{FF2B5EF4-FFF2-40B4-BE49-F238E27FC236}">
                  <a16:creationId xmlns:a16="http://schemas.microsoft.com/office/drawing/2014/main" id="{30C26888-29C4-0D43-7BA2-33571E881778}"/>
                </a:ext>
              </a:extLst>
            </p:cNvPr>
            <p:cNvSpPr/>
            <p:nvPr/>
          </p:nvSpPr>
          <p:spPr>
            <a:xfrm>
              <a:off x="1843950" y="1219275"/>
              <a:ext cx="96625" cy="163875"/>
            </a:xfrm>
            <a:custGeom>
              <a:avLst/>
              <a:gdLst/>
              <a:ahLst/>
              <a:cxnLst/>
              <a:rect l="l" t="t" r="r" b="b"/>
              <a:pathLst>
                <a:path w="3865" h="6555" extrusionOk="0">
                  <a:moveTo>
                    <a:pt x="2602" y="1"/>
                  </a:moveTo>
                  <a:lnTo>
                    <a:pt x="2046" y="1339"/>
                  </a:lnTo>
                  <a:lnTo>
                    <a:pt x="1466" y="3334"/>
                  </a:lnTo>
                  <a:lnTo>
                    <a:pt x="1024" y="1642"/>
                  </a:lnTo>
                  <a:lnTo>
                    <a:pt x="1" y="3246"/>
                  </a:lnTo>
                  <a:lnTo>
                    <a:pt x="392" y="5026"/>
                  </a:lnTo>
                  <a:lnTo>
                    <a:pt x="1024" y="6554"/>
                  </a:lnTo>
                  <a:lnTo>
                    <a:pt x="3057" y="5014"/>
                  </a:lnTo>
                  <a:lnTo>
                    <a:pt x="3865" y="3221"/>
                  </a:lnTo>
                  <a:lnTo>
                    <a:pt x="3865" y="1339"/>
                  </a:lnTo>
                  <a:lnTo>
                    <a:pt x="26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27" name="Google Shape;3252;p42">
              <a:extLst>
                <a:ext uri="{FF2B5EF4-FFF2-40B4-BE49-F238E27FC236}">
                  <a16:creationId xmlns:a16="http://schemas.microsoft.com/office/drawing/2014/main" id="{65D77ED0-A824-6693-3E4A-DFA309EDB4BA}"/>
                </a:ext>
              </a:extLst>
            </p:cNvPr>
            <p:cNvSpPr/>
            <p:nvPr/>
          </p:nvSpPr>
          <p:spPr>
            <a:xfrm>
              <a:off x="1835425" y="1205075"/>
              <a:ext cx="113050" cy="190700"/>
            </a:xfrm>
            <a:custGeom>
              <a:avLst/>
              <a:gdLst/>
              <a:ahLst/>
              <a:cxnLst/>
              <a:rect l="l" t="t" r="r" b="b"/>
              <a:pathLst>
                <a:path w="4522" h="7628" extrusionOk="0">
                  <a:moveTo>
                    <a:pt x="3044" y="1150"/>
                  </a:moveTo>
                  <a:lnTo>
                    <a:pt x="3890" y="2034"/>
                  </a:lnTo>
                  <a:lnTo>
                    <a:pt x="3890" y="3726"/>
                  </a:lnTo>
                  <a:lnTo>
                    <a:pt x="3145" y="5380"/>
                  </a:lnTo>
                  <a:lnTo>
                    <a:pt x="1503" y="6630"/>
                  </a:lnTo>
                  <a:lnTo>
                    <a:pt x="1049" y="5519"/>
                  </a:lnTo>
                  <a:lnTo>
                    <a:pt x="683" y="3877"/>
                  </a:lnTo>
                  <a:lnTo>
                    <a:pt x="1238" y="2981"/>
                  </a:lnTo>
                  <a:lnTo>
                    <a:pt x="1781" y="5089"/>
                  </a:lnTo>
                  <a:lnTo>
                    <a:pt x="2678" y="2034"/>
                  </a:lnTo>
                  <a:lnTo>
                    <a:pt x="3044" y="1150"/>
                  </a:lnTo>
                  <a:close/>
                  <a:moveTo>
                    <a:pt x="2842" y="1"/>
                  </a:moveTo>
                  <a:lnTo>
                    <a:pt x="2084" y="1819"/>
                  </a:lnTo>
                  <a:lnTo>
                    <a:pt x="1819" y="2715"/>
                  </a:lnTo>
                  <a:lnTo>
                    <a:pt x="1491" y="1427"/>
                  </a:lnTo>
                  <a:lnTo>
                    <a:pt x="1" y="3763"/>
                  </a:lnTo>
                  <a:lnTo>
                    <a:pt x="443" y="5708"/>
                  </a:lnTo>
                  <a:lnTo>
                    <a:pt x="1238" y="7627"/>
                  </a:lnTo>
                  <a:lnTo>
                    <a:pt x="3650" y="5784"/>
                  </a:lnTo>
                  <a:lnTo>
                    <a:pt x="4496" y="3915"/>
                  </a:lnTo>
                  <a:lnTo>
                    <a:pt x="4521" y="1781"/>
                  </a:lnTo>
                  <a:lnTo>
                    <a:pt x="28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28" name="Google Shape;3253;p42">
              <a:extLst>
                <a:ext uri="{FF2B5EF4-FFF2-40B4-BE49-F238E27FC236}">
                  <a16:creationId xmlns:a16="http://schemas.microsoft.com/office/drawing/2014/main" id="{2CDF4910-1A89-CCEC-DE09-4C0945C10A4A}"/>
                </a:ext>
              </a:extLst>
            </p:cNvPr>
            <p:cNvSpPr/>
            <p:nvPr/>
          </p:nvSpPr>
          <p:spPr>
            <a:xfrm>
              <a:off x="1794700" y="1458875"/>
              <a:ext cx="74850" cy="69800"/>
            </a:xfrm>
            <a:custGeom>
              <a:avLst/>
              <a:gdLst/>
              <a:ahLst/>
              <a:cxnLst/>
              <a:rect l="l" t="t" r="r" b="b"/>
              <a:pathLst>
                <a:path w="2994" h="2792" extrusionOk="0">
                  <a:moveTo>
                    <a:pt x="1971" y="1"/>
                  </a:moveTo>
                  <a:lnTo>
                    <a:pt x="872" y="847"/>
                  </a:lnTo>
                  <a:lnTo>
                    <a:pt x="1" y="1465"/>
                  </a:lnTo>
                  <a:lnTo>
                    <a:pt x="1504" y="2791"/>
                  </a:lnTo>
                  <a:lnTo>
                    <a:pt x="2994" y="2791"/>
                  </a:lnTo>
                  <a:lnTo>
                    <a:pt x="1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29" name="Google Shape;3254;p42">
              <a:extLst>
                <a:ext uri="{FF2B5EF4-FFF2-40B4-BE49-F238E27FC236}">
                  <a16:creationId xmlns:a16="http://schemas.microsoft.com/office/drawing/2014/main" id="{FCDAB596-06F1-01BB-DA73-90E67A86890D}"/>
                </a:ext>
              </a:extLst>
            </p:cNvPr>
            <p:cNvSpPr/>
            <p:nvPr/>
          </p:nvSpPr>
          <p:spPr>
            <a:xfrm>
              <a:off x="1782075" y="1445925"/>
              <a:ext cx="98850" cy="90625"/>
            </a:xfrm>
            <a:custGeom>
              <a:avLst/>
              <a:gdLst/>
              <a:ahLst/>
              <a:cxnLst/>
              <a:rect l="l" t="t" r="r" b="b"/>
              <a:pathLst>
                <a:path w="3954" h="3625" extrusionOk="0">
                  <a:moveTo>
                    <a:pt x="2324" y="1024"/>
                  </a:moveTo>
                  <a:lnTo>
                    <a:pt x="3057" y="2994"/>
                  </a:lnTo>
                  <a:lnTo>
                    <a:pt x="2122" y="2994"/>
                  </a:lnTo>
                  <a:lnTo>
                    <a:pt x="1011" y="2009"/>
                  </a:lnTo>
                  <a:lnTo>
                    <a:pt x="2324" y="1024"/>
                  </a:lnTo>
                  <a:close/>
                  <a:moveTo>
                    <a:pt x="2627" y="1"/>
                  </a:moveTo>
                  <a:lnTo>
                    <a:pt x="1188" y="1112"/>
                  </a:lnTo>
                  <a:lnTo>
                    <a:pt x="1" y="1958"/>
                  </a:lnTo>
                  <a:lnTo>
                    <a:pt x="1882" y="3625"/>
                  </a:lnTo>
                  <a:lnTo>
                    <a:pt x="3953" y="3625"/>
                  </a:lnTo>
                  <a:lnTo>
                    <a:pt x="26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0" name="Google Shape;3255;p42">
              <a:extLst>
                <a:ext uri="{FF2B5EF4-FFF2-40B4-BE49-F238E27FC236}">
                  <a16:creationId xmlns:a16="http://schemas.microsoft.com/office/drawing/2014/main" id="{9C3251C7-98D7-9D98-8B4B-755CD6B5F482}"/>
                </a:ext>
              </a:extLst>
            </p:cNvPr>
            <p:cNvSpPr/>
            <p:nvPr/>
          </p:nvSpPr>
          <p:spPr>
            <a:xfrm>
              <a:off x="241275" y="1079650"/>
              <a:ext cx="2559200" cy="3887025"/>
            </a:xfrm>
            <a:custGeom>
              <a:avLst/>
              <a:gdLst/>
              <a:ahLst/>
              <a:cxnLst/>
              <a:rect l="l" t="t" r="r" b="b"/>
              <a:pathLst>
                <a:path w="102368" h="155481" extrusionOk="0">
                  <a:moveTo>
                    <a:pt x="22033" y="0"/>
                  </a:moveTo>
                  <a:cubicBezTo>
                    <a:pt x="21541" y="0"/>
                    <a:pt x="20848" y="207"/>
                    <a:pt x="19875" y="825"/>
                  </a:cubicBezTo>
                  <a:cubicBezTo>
                    <a:pt x="16958" y="2669"/>
                    <a:pt x="16718" y="2669"/>
                    <a:pt x="16718" y="2669"/>
                  </a:cubicBezTo>
                  <a:lnTo>
                    <a:pt x="14357" y="4096"/>
                  </a:lnTo>
                  <a:lnTo>
                    <a:pt x="14357" y="5043"/>
                  </a:lnTo>
                  <a:lnTo>
                    <a:pt x="15304" y="8351"/>
                  </a:lnTo>
                  <a:lnTo>
                    <a:pt x="15532" y="10056"/>
                  </a:lnTo>
                  <a:lnTo>
                    <a:pt x="13423" y="9450"/>
                  </a:lnTo>
                  <a:lnTo>
                    <a:pt x="12665" y="8869"/>
                  </a:lnTo>
                  <a:lnTo>
                    <a:pt x="10051" y="10043"/>
                  </a:lnTo>
                  <a:lnTo>
                    <a:pt x="9319" y="11584"/>
                  </a:lnTo>
                  <a:lnTo>
                    <a:pt x="9319" y="12606"/>
                  </a:lnTo>
                  <a:lnTo>
                    <a:pt x="11920" y="12998"/>
                  </a:lnTo>
                  <a:lnTo>
                    <a:pt x="13890" y="12846"/>
                  </a:lnTo>
                  <a:lnTo>
                    <a:pt x="13890" y="12846"/>
                  </a:lnTo>
                  <a:lnTo>
                    <a:pt x="12236" y="14854"/>
                  </a:lnTo>
                  <a:lnTo>
                    <a:pt x="9281" y="15447"/>
                  </a:lnTo>
                  <a:lnTo>
                    <a:pt x="7324" y="17884"/>
                  </a:lnTo>
                  <a:lnTo>
                    <a:pt x="5922" y="20094"/>
                  </a:lnTo>
                  <a:lnTo>
                    <a:pt x="6478" y="22228"/>
                  </a:lnTo>
                  <a:lnTo>
                    <a:pt x="7665" y="23491"/>
                  </a:lnTo>
                  <a:lnTo>
                    <a:pt x="9559" y="25069"/>
                  </a:lnTo>
                  <a:cubicBezTo>
                    <a:pt x="9559" y="25069"/>
                    <a:pt x="8448" y="26534"/>
                    <a:pt x="8372" y="26862"/>
                  </a:cubicBezTo>
                  <a:cubicBezTo>
                    <a:pt x="8296" y="27191"/>
                    <a:pt x="2841" y="30196"/>
                    <a:pt x="2841" y="30196"/>
                  </a:cubicBezTo>
                  <a:lnTo>
                    <a:pt x="0" y="31610"/>
                  </a:lnTo>
                  <a:lnTo>
                    <a:pt x="0" y="31610"/>
                  </a:lnTo>
                  <a:lnTo>
                    <a:pt x="4344" y="30903"/>
                  </a:lnTo>
                  <a:lnTo>
                    <a:pt x="10178" y="28529"/>
                  </a:lnTo>
                  <a:lnTo>
                    <a:pt x="12476" y="25852"/>
                  </a:lnTo>
                  <a:lnTo>
                    <a:pt x="14446" y="24110"/>
                  </a:lnTo>
                  <a:lnTo>
                    <a:pt x="16883" y="22380"/>
                  </a:lnTo>
                  <a:lnTo>
                    <a:pt x="15393" y="25132"/>
                  </a:lnTo>
                  <a:lnTo>
                    <a:pt x="17287" y="24741"/>
                  </a:lnTo>
                  <a:cubicBezTo>
                    <a:pt x="17287" y="24741"/>
                    <a:pt x="19648" y="24034"/>
                    <a:pt x="19812" y="23794"/>
                  </a:cubicBezTo>
                  <a:cubicBezTo>
                    <a:pt x="19818" y="23784"/>
                    <a:pt x="19832" y="23779"/>
                    <a:pt x="19854" y="23779"/>
                  </a:cubicBezTo>
                  <a:cubicBezTo>
                    <a:pt x="20342" y="23779"/>
                    <a:pt x="24610" y="26319"/>
                    <a:pt x="24610" y="26319"/>
                  </a:cubicBezTo>
                  <a:lnTo>
                    <a:pt x="26113" y="29085"/>
                  </a:lnTo>
                  <a:lnTo>
                    <a:pt x="26820" y="33100"/>
                  </a:lnTo>
                  <a:lnTo>
                    <a:pt x="26189" y="36105"/>
                  </a:lnTo>
                  <a:lnTo>
                    <a:pt x="25633" y="38151"/>
                  </a:lnTo>
                  <a:lnTo>
                    <a:pt x="26429" y="40045"/>
                  </a:lnTo>
                  <a:lnTo>
                    <a:pt x="27376" y="37040"/>
                  </a:lnTo>
                  <a:lnTo>
                    <a:pt x="28474" y="36105"/>
                  </a:lnTo>
                  <a:lnTo>
                    <a:pt x="29194" y="40512"/>
                  </a:lnTo>
                  <a:lnTo>
                    <a:pt x="30457" y="43505"/>
                  </a:lnTo>
                  <a:lnTo>
                    <a:pt x="28083" y="42015"/>
                  </a:lnTo>
                  <a:lnTo>
                    <a:pt x="27856" y="43505"/>
                  </a:lnTo>
                  <a:lnTo>
                    <a:pt x="29585" y="47293"/>
                  </a:lnTo>
                  <a:lnTo>
                    <a:pt x="29346" y="49894"/>
                  </a:lnTo>
                  <a:lnTo>
                    <a:pt x="28083" y="52419"/>
                  </a:lnTo>
                  <a:lnTo>
                    <a:pt x="27616" y="56763"/>
                  </a:lnTo>
                  <a:lnTo>
                    <a:pt x="27931" y="61258"/>
                  </a:lnTo>
                  <a:lnTo>
                    <a:pt x="29661" y="64011"/>
                  </a:lnTo>
                  <a:lnTo>
                    <a:pt x="31404" y="65198"/>
                  </a:lnTo>
                  <a:lnTo>
                    <a:pt x="32666" y="68670"/>
                  </a:lnTo>
                  <a:lnTo>
                    <a:pt x="33538" y="71713"/>
                  </a:lnTo>
                  <a:lnTo>
                    <a:pt x="34081" y="73708"/>
                  </a:lnTo>
                  <a:lnTo>
                    <a:pt x="36631" y="76398"/>
                  </a:lnTo>
                  <a:lnTo>
                    <a:pt x="36631" y="76398"/>
                  </a:lnTo>
                  <a:lnTo>
                    <a:pt x="36050" y="73241"/>
                  </a:lnTo>
                  <a:lnTo>
                    <a:pt x="34560" y="71347"/>
                  </a:lnTo>
                  <a:lnTo>
                    <a:pt x="33929" y="66852"/>
                  </a:lnTo>
                  <a:lnTo>
                    <a:pt x="35343" y="68506"/>
                  </a:lnTo>
                  <a:lnTo>
                    <a:pt x="36215" y="71713"/>
                  </a:lnTo>
                  <a:lnTo>
                    <a:pt x="38424" y="73784"/>
                  </a:lnTo>
                  <a:lnTo>
                    <a:pt x="40470" y="77332"/>
                  </a:lnTo>
                  <a:lnTo>
                    <a:pt x="40634" y="79618"/>
                  </a:lnTo>
                  <a:lnTo>
                    <a:pt x="42288" y="81436"/>
                  </a:lnTo>
                  <a:lnTo>
                    <a:pt x="46241" y="82623"/>
                  </a:lnTo>
                  <a:lnTo>
                    <a:pt x="49082" y="84113"/>
                  </a:lnTo>
                  <a:lnTo>
                    <a:pt x="49940" y="83557"/>
                  </a:lnTo>
                  <a:lnTo>
                    <a:pt x="52541" y="85616"/>
                  </a:lnTo>
                  <a:lnTo>
                    <a:pt x="55458" y="86247"/>
                  </a:lnTo>
                  <a:lnTo>
                    <a:pt x="57428" y="88457"/>
                  </a:lnTo>
                  <a:lnTo>
                    <a:pt x="58855" y="90035"/>
                  </a:lnTo>
                  <a:lnTo>
                    <a:pt x="61380" y="91373"/>
                  </a:lnTo>
                  <a:lnTo>
                    <a:pt x="62643" y="90275"/>
                  </a:lnTo>
                  <a:lnTo>
                    <a:pt x="64221" y="92081"/>
                  </a:lnTo>
                  <a:lnTo>
                    <a:pt x="63906" y="95553"/>
                  </a:lnTo>
                  <a:lnTo>
                    <a:pt x="62378" y="97346"/>
                  </a:lnTo>
                  <a:lnTo>
                    <a:pt x="61595" y="99644"/>
                  </a:lnTo>
                  <a:lnTo>
                    <a:pt x="61355" y="101854"/>
                  </a:lnTo>
                  <a:lnTo>
                    <a:pt x="60875" y="103028"/>
                  </a:lnTo>
                  <a:lnTo>
                    <a:pt x="63325" y="105629"/>
                  </a:lnTo>
                  <a:lnTo>
                    <a:pt x="65459" y="108862"/>
                  </a:lnTo>
                  <a:lnTo>
                    <a:pt x="67580" y="112170"/>
                  </a:lnTo>
                  <a:lnTo>
                    <a:pt x="69550" y="113281"/>
                  </a:lnTo>
                  <a:lnTo>
                    <a:pt x="70813" y="115011"/>
                  </a:lnTo>
                  <a:lnTo>
                    <a:pt x="71293" y="119746"/>
                  </a:lnTo>
                  <a:lnTo>
                    <a:pt x="71532" y="123610"/>
                  </a:lnTo>
                  <a:lnTo>
                    <a:pt x="71293" y="127562"/>
                  </a:lnTo>
                  <a:lnTo>
                    <a:pt x="71444" y="129608"/>
                  </a:lnTo>
                  <a:lnTo>
                    <a:pt x="70661" y="132765"/>
                  </a:lnTo>
                  <a:lnTo>
                    <a:pt x="70585" y="135214"/>
                  </a:lnTo>
                  <a:lnTo>
                    <a:pt x="70813" y="138220"/>
                  </a:lnTo>
                  <a:lnTo>
                    <a:pt x="72151" y="139167"/>
                  </a:lnTo>
                  <a:lnTo>
                    <a:pt x="70346" y="143334"/>
                  </a:lnTo>
                  <a:lnTo>
                    <a:pt x="71684" y="145392"/>
                  </a:lnTo>
                  <a:lnTo>
                    <a:pt x="72000" y="147210"/>
                  </a:lnTo>
                  <a:lnTo>
                    <a:pt x="73225" y="150998"/>
                  </a:lnTo>
                  <a:lnTo>
                    <a:pt x="75548" y="154344"/>
                  </a:lnTo>
                  <a:lnTo>
                    <a:pt x="77278" y="155481"/>
                  </a:lnTo>
                  <a:lnTo>
                    <a:pt x="80283" y="155481"/>
                  </a:lnTo>
                  <a:lnTo>
                    <a:pt x="81546" y="153991"/>
                  </a:lnTo>
                  <a:lnTo>
                    <a:pt x="78313" y="152248"/>
                  </a:lnTo>
                  <a:lnTo>
                    <a:pt x="77126" y="149331"/>
                  </a:lnTo>
                  <a:cubicBezTo>
                    <a:pt x="77126" y="149331"/>
                    <a:pt x="75864" y="148826"/>
                    <a:pt x="77050" y="147399"/>
                  </a:cubicBezTo>
                  <a:cubicBezTo>
                    <a:pt x="78237" y="145985"/>
                    <a:pt x="78237" y="145960"/>
                    <a:pt x="78237" y="145960"/>
                  </a:cubicBezTo>
                  <a:lnTo>
                    <a:pt x="78553" y="144925"/>
                  </a:lnTo>
                  <a:lnTo>
                    <a:pt x="76899" y="143738"/>
                  </a:lnTo>
                  <a:lnTo>
                    <a:pt x="77758" y="142083"/>
                  </a:lnTo>
                  <a:lnTo>
                    <a:pt x="78553" y="141528"/>
                  </a:lnTo>
                  <a:lnTo>
                    <a:pt x="78945" y="139318"/>
                  </a:lnTo>
                  <a:lnTo>
                    <a:pt x="78389" y="138055"/>
                  </a:lnTo>
                  <a:lnTo>
                    <a:pt x="78465" y="136957"/>
                  </a:lnTo>
                  <a:lnTo>
                    <a:pt x="79892" y="137108"/>
                  </a:lnTo>
                  <a:lnTo>
                    <a:pt x="79967" y="135530"/>
                  </a:lnTo>
                  <a:lnTo>
                    <a:pt x="79967" y="134962"/>
                  </a:lnTo>
                  <a:lnTo>
                    <a:pt x="81861" y="134406"/>
                  </a:lnTo>
                  <a:lnTo>
                    <a:pt x="83755" y="133926"/>
                  </a:lnTo>
                  <a:lnTo>
                    <a:pt x="83755" y="131805"/>
                  </a:lnTo>
                  <a:lnTo>
                    <a:pt x="83604" y="130542"/>
                  </a:lnTo>
                  <a:lnTo>
                    <a:pt x="83516" y="129595"/>
                  </a:lnTo>
                  <a:lnTo>
                    <a:pt x="86205" y="130063"/>
                  </a:lnTo>
                  <a:lnTo>
                    <a:pt x="87821" y="128484"/>
                  </a:lnTo>
                  <a:lnTo>
                    <a:pt x="89261" y="126047"/>
                  </a:lnTo>
                  <a:lnTo>
                    <a:pt x="90612" y="124065"/>
                  </a:lnTo>
                  <a:lnTo>
                    <a:pt x="91079" y="121312"/>
                  </a:lnTo>
                  <a:lnTo>
                    <a:pt x="93605" y="119570"/>
                  </a:lnTo>
                  <a:lnTo>
                    <a:pt x="96294" y="118155"/>
                  </a:lnTo>
                  <a:lnTo>
                    <a:pt x="97633" y="117360"/>
                  </a:lnTo>
                  <a:lnTo>
                    <a:pt x="98188" y="113572"/>
                  </a:lnTo>
                  <a:lnTo>
                    <a:pt x="99047" y="110415"/>
                  </a:lnTo>
                  <a:lnTo>
                    <a:pt x="99451" y="108445"/>
                  </a:lnTo>
                  <a:lnTo>
                    <a:pt x="101257" y="106160"/>
                  </a:lnTo>
                  <a:lnTo>
                    <a:pt x="102368" y="104190"/>
                  </a:lnTo>
                  <a:lnTo>
                    <a:pt x="101332" y="102296"/>
                  </a:lnTo>
                  <a:cubicBezTo>
                    <a:pt x="101332" y="102296"/>
                    <a:pt x="101888" y="102220"/>
                    <a:pt x="98655" y="100957"/>
                  </a:cubicBezTo>
                  <a:lnTo>
                    <a:pt x="95423" y="99695"/>
                  </a:lnTo>
                  <a:lnTo>
                    <a:pt x="93529" y="99379"/>
                  </a:lnTo>
                  <a:lnTo>
                    <a:pt x="91471" y="98596"/>
                  </a:lnTo>
                  <a:lnTo>
                    <a:pt x="89185" y="97649"/>
                  </a:lnTo>
                  <a:lnTo>
                    <a:pt x="88011" y="94884"/>
                  </a:lnTo>
                  <a:lnTo>
                    <a:pt x="86508" y="92750"/>
                  </a:lnTo>
                  <a:lnTo>
                    <a:pt x="83124" y="91651"/>
                  </a:lnTo>
                  <a:lnTo>
                    <a:pt x="80914" y="91411"/>
                  </a:lnTo>
                  <a:lnTo>
                    <a:pt x="78616" y="89202"/>
                  </a:lnTo>
                  <a:lnTo>
                    <a:pt x="76571" y="88015"/>
                  </a:lnTo>
                  <a:lnTo>
                    <a:pt x="74121" y="87787"/>
                  </a:lnTo>
                  <a:lnTo>
                    <a:pt x="71596" y="87156"/>
                  </a:lnTo>
                  <a:lnTo>
                    <a:pt x="68755" y="87232"/>
                  </a:lnTo>
                  <a:cubicBezTo>
                    <a:pt x="68755" y="87232"/>
                    <a:pt x="65522" y="88179"/>
                    <a:pt x="65446" y="88495"/>
                  </a:cubicBezTo>
                  <a:cubicBezTo>
                    <a:pt x="65358" y="88810"/>
                    <a:pt x="64903" y="90174"/>
                    <a:pt x="64903" y="90174"/>
                  </a:cubicBezTo>
                  <a:lnTo>
                    <a:pt x="63325" y="88911"/>
                  </a:lnTo>
                  <a:lnTo>
                    <a:pt x="61595" y="89467"/>
                  </a:lnTo>
                  <a:lnTo>
                    <a:pt x="59852" y="88596"/>
                  </a:lnTo>
                  <a:lnTo>
                    <a:pt x="58590" y="85994"/>
                  </a:lnTo>
                  <a:lnTo>
                    <a:pt x="59385" y="83949"/>
                  </a:lnTo>
                  <a:lnTo>
                    <a:pt x="57491" y="83317"/>
                  </a:lnTo>
                  <a:lnTo>
                    <a:pt x="54966" y="83002"/>
                  </a:lnTo>
                  <a:lnTo>
                    <a:pt x="55673" y="81032"/>
                  </a:lnTo>
                  <a:lnTo>
                    <a:pt x="56380" y="79643"/>
                  </a:lnTo>
                  <a:lnTo>
                    <a:pt x="56532" y="78507"/>
                  </a:lnTo>
                  <a:lnTo>
                    <a:pt x="53779" y="78507"/>
                  </a:lnTo>
                  <a:lnTo>
                    <a:pt x="52592" y="80476"/>
                  </a:lnTo>
                  <a:lnTo>
                    <a:pt x="49915" y="81423"/>
                  </a:lnTo>
                  <a:lnTo>
                    <a:pt x="47933" y="78747"/>
                  </a:lnTo>
                  <a:lnTo>
                    <a:pt x="47541" y="75160"/>
                  </a:lnTo>
                  <a:lnTo>
                    <a:pt x="48412" y="72218"/>
                  </a:lnTo>
                  <a:lnTo>
                    <a:pt x="51165" y="70173"/>
                  </a:lnTo>
                  <a:lnTo>
                    <a:pt x="54095" y="69769"/>
                  </a:lnTo>
                  <a:lnTo>
                    <a:pt x="55433" y="70880"/>
                  </a:lnTo>
                  <a:lnTo>
                    <a:pt x="56064" y="69693"/>
                  </a:lnTo>
                  <a:lnTo>
                    <a:pt x="58198" y="69693"/>
                  </a:lnTo>
                  <a:lnTo>
                    <a:pt x="60964" y="70552"/>
                  </a:lnTo>
                  <a:lnTo>
                    <a:pt x="61191" y="72521"/>
                  </a:lnTo>
                  <a:lnTo>
                    <a:pt x="62529" y="74567"/>
                  </a:lnTo>
                  <a:lnTo>
                    <a:pt x="62933" y="72484"/>
                  </a:lnTo>
                  <a:lnTo>
                    <a:pt x="62769" y="68759"/>
                  </a:lnTo>
                  <a:lnTo>
                    <a:pt x="63805" y="66852"/>
                  </a:lnTo>
                  <a:lnTo>
                    <a:pt x="66797" y="64806"/>
                  </a:lnTo>
                  <a:lnTo>
                    <a:pt x="68300" y="62281"/>
                  </a:lnTo>
                  <a:lnTo>
                    <a:pt x="69083" y="60248"/>
                  </a:lnTo>
                  <a:lnTo>
                    <a:pt x="71684" y="57697"/>
                  </a:lnTo>
                  <a:lnTo>
                    <a:pt x="73338" y="57697"/>
                  </a:lnTo>
                  <a:lnTo>
                    <a:pt x="74197" y="55412"/>
                  </a:lnTo>
                  <a:lnTo>
                    <a:pt x="76722" y="53758"/>
                  </a:lnTo>
                  <a:lnTo>
                    <a:pt x="77833" y="55488"/>
                  </a:lnTo>
                  <a:lnTo>
                    <a:pt x="79879" y="54187"/>
                  </a:lnTo>
                  <a:lnTo>
                    <a:pt x="83351" y="52748"/>
                  </a:lnTo>
                  <a:lnTo>
                    <a:pt x="82569" y="51876"/>
                  </a:lnTo>
                  <a:lnTo>
                    <a:pt x="79412" y="52104"/>
                  </a:lnTo>
                  <a:lnTo>
                    <a:pt x="78692" y="50525"/>
                  </a:lnTo>
                  <a:lnTo>
                    <a:pt x="78692" y="49187"/>
                  </a:lnTo>
                  <a:lnTo>
                    <a:pt x="77833" y="48707"/>
                  </a:lnTo>
                  <a:lnTo>
                    <a:pt x="76091" y="49502"/>
                  </a:lnTo>
                  <a:lnTo>
                    <a:pt x="78540" y="48240"/>
                  </a:lnTo>
                  <a:lnTo>
                    <a:pt x="80902" y="48240"/>
                  </a:lnTo>
                  <a:lnTo>
                    <a:pt x="83111" y="48391"/>
                  </a:lnTo>
                  <a:lnTo>
                    <a:pt x="85725" y="46901"/>
                  </a:lnTo>
                  <a:cubicBezTo>
                    <a:pt x="85725" y="46901"/>
                    <a:pt x="87619" y="45474"/>
                    <a:pt x="87695" y="45361"/>
                  </a:cubicBezTo>
                  <a:cubicBezTo>
                    <a:pt x="87771" y="45247"/>
                    <a:pt x="86041" y="42204"/>
                    <a:pt x="86041" y="42204"/>
                  </a:cubicBezTo>
                  <a:lnTo>
                    <a:pt x="83983" y="40297"/>
                  </a:lnTo>
                  <a:lnTo>
                    <a:pt x="83591" y="38151"/>
                  </a:lnTo>
                  <a:lnTo>
                    <a:pt x="83111" y="33820"/>
                  </a:lnTo>
                  <a:lnTo>
                    <a:pt x="81066" y="36105"/>
                  </a:lnTo>
                  <a:lnTo>
                    <a:pt x="79172" y="35701"/>
                  </a:lnTo>
                  <a:lnTo>
                    <a:pt x="78856" y="33656"/>
                  </a:lnTo>
                  <a:lnTo>
                    <a:pt x="79639" y="32203"/>
                  </a:lnTo>
                  <a:lnTo>
                    <a:pt x="77909" y="31724"/>
                  </a:lnTo>
                  <a:lnTo>
                    <a:pt x="76798" y="30575"/>
                  </a:lnTo>
                  <a:lnTo>
                    <a:pt x="73957" y="30575"/>
                  </a:lnTo>
                  <a:lnTo>
                    <a:pt x="73098" y="30650"/>
                  </a:lnTo>
                  <a:lnTo>
                    <a:pt x="73010" y="33491"/>
                  </a:lnTo>
                  <a:lnTo>
                    <a:pt x="71671" y="34918"/>
                  </a:lnTo>
                  <a:lnTo>
                    <a:pt x="72467" y="36156"/>
                  </a:lnTo>
                  <a:lnTo>
                    <a:pt x="72694" y="38479"/>
                  </a:lnTo>
                  <a:lnTo>
                    <a:pt x="70573" y="40285"/>
                  </a:lnTo>
                  <a:lnTo>
                    <a:pt x="68603" y="40979"/>
                  </a:lnTo>
                  <a:lnTo>
                    <a:pt x="68603" y="44136"/>
                  </a:lnTo>
                  <a:lnTo>
                    <a:pt x="67340" y="44767"/>
                  </a:lnTo>
                  <a:lnTo>
                    <a:pt x="65913" y="42962"/>
                  </a:lnTo>
                  <a:lnTo>
                    <a:pt x="66545" y="40196"/>
                  </a:lnTo>
                  <a:lnTo>
                    <a:pt x="64386" y="39098"/>
                  </a:lnTo>
                  <a:lnTo>
                    <a:pt x="62113" y="37747"/>
                  </a:lnTo>
                  <a:lnTo>
                    <a:pt x="61115" y="36888"/>
                  </a:lnTo>
                  <a:lnTo>
                    <a:pt x="60092" y="36888"/>
                  </a:lnTo>
                  <a:lnTo>
                    <a:pt x="59852" y="34123"/>
                  </a:lnTo>
                  <a:lnTo>
                    <a:pt x="60244" y="31686"/>
                  </a:lnTo>
                  <a:lnTo>
                    <a:pt x="61088" y="29679"/>
                  </a:lnTo>
                  <a:lnTo>
                    <a:pt x="61088" y="29679"/>
                  </a:lnTo>
                  <a:cubicBezTo>
                    <a:pt x="61170" y="29674"/>
                    <a:pt x="61518" y="29543"/>
                    <a:pt x="62694" y="28958"/>
                  </a:cubicBezTo>
                  <a:cubicBezTo>
                    <a:pt x="63454" y="28578"/>
                    <a:pt x="63639" y="28510"/>
                    <a:pt x="63679" y="28510"/>
                  </a:cubicBezTo>
                  <a:cubicBezTo>
                    <a:pt x="63702" y="28510"/>
                    <a:pt x="63680" y="28531"/>
                    <a:pt x="63688" y="28531"/>
                  </a:cubicBezTo>
                  <a:cubicBezTo>
                    <a:pt x="63704" y="28531"/>
                    <a:pt x="63843" y="28444"/>
                    <a:pt x="64739" y="27910"/>
                  </a:cubicBezTo>
                  <a:cubicBezTo>
                    <a:pt x="66873" y="26648"/>
                    <a:pt x="66873" y="26648"/>
                    <a:pt x="66873" y="26648"/>
                  </a:cubicBezTo>
                  <a:lnTo>
                    <a:pt x="68451" y="25145"/>
                  </a:lnTo>
                  <a:lnTo>
                    <a:pt x="69714" y="23870"/>
                  </a:lnTo>
                  <a:lnTo>
                    <a:pt x="70585" y="23642"/>
                  </a:lnTo>
                  <a:lnTo>
                    <a:pt x="73969" y="23642"/>
                  </a:lnTo>
                  <a:lnTo>
                    <a:pt x="74121" y="21597"/>
                  </a:lnTo>
                  <a:lnTo>
                    <a:pt x="75144" y="19779"/>
                  </a:lnTo>
                  <a:lnTo>
                    <a:pt x="74677" y="18049"/>
                  </a:lnTo>
                  <a:lnTo>
                    <a:pt x="73035" y="16660"/>
                  </a:lnTo>
                  <a:lnTo>
                    <a:pt x="71987" y="18693"/>
                  </a:lnTo>
                  <a:lnTo>
                    <a:pt x="70371" y="19943"/>
                  </a:lnTo>
                  <a:lnTo>
                    <a:pt x="69234" y="20726"/>
                  </a:lnTo>
                  <a:lnTo>
                    <a:pt x="69234" y="18276"/>
                  </a:lnTo>
                  <a:lnTo>
                    <a:pt x="69487" y="17013"/>
                  </a:lnTo>
                  <a:lnTo>
                    <a:pt x="69487" y="17013"/>
                  </a:lnTo>
                  <a:lnTo>
                    <a:pt x="68439" y="17960"/>
                  </a:lnTo>
                  <a:lnTo>
                    <a:pt x="67403" y="15599"/>
                  </a:lnTo>
                  <a:lnTo>
                    <a:pt x="68565" y="14336"/>
                  </a:lnTo>
                  <a:lnTo>
                    <a:pt x="69373" y="12594"/>
                  </a:lnTo>
                  <a:lnTo>
                    <a:pt x="70636" y="9841"/>
                  </a:lnTo>
                  <a:lnTo>
                    <a:pt x="71633" y="9450"/>
                  </a:lnTo>
                  <a:lnTo>
                    <a:pt x="73401" y="7783"/>
                  </a:lnTo>
                  <a:lnTo>
                    <a:pt x="72618" y="7379"/>
                  </a:lnTo>
                  <a:lnTo>
                    <a:pt x="71633" y="7240"/>
                  </a:lnTo>
                  <a:lnTo>
                    <a:pt x="69234" y="7240"/>
                  </a:lnTo>
                  <a:lnTo>
                    <a:pt x="69234" y="9450"/>
                  </a:lnTo>
                  <a:lnTo>
                    <a:pt x="67164" y="12152"/>
                  </a:lnTo>
                  <a:lnTo>
                    <a:pt x="65408" y="14854"/>
                  </a:lnTo>
                  <a:lnTo>
                    <a:pt x="66280" y="16091"/>
                  </a:lnTo>
                  <a:lnTo>
                    <a:pt x="65926" y="18516"/>
                  </a:lnTo>
                  <a:lnTo>
                    <a:pt x="62921" y="20094"/>
                  </a:lnTo>
                  <a:lnTo>
                    <a:pt x="62921" y="18276"/>
                  </a:lnTo>
                  <a:lnTo>
                    <a:pt x="61191" y="18124"/>
                  </a:lnTo>
                  <a:lnTo>
                    <a:pt x="59701" y="19299"/>
                  </a:lnTo>
                  <a:lnTo>
                    <a:pt x="57845" y="16698"/>
                  </a:lnTo>
                  <a:lnTo>
                    <a:pt x="55673" y="16698"/>
                  </a:lnTo>
                  <a:lnTo>
                    <a:pt x="54966" y="18049"/>
                  </a:lnTo>
                  <a:lnTo>
                    <a:pt x="54259" y="19071"/>
                  </a:lnTo>
                  <a:lnTo>
                    <a:pt x="53223" y="16786"/>
                  </a:lnTo>
                  <a:cubicBezTo>
                    <a:pt x="53223" y="16786"/>
                    <a:pt x="52623" y="16998"/>
                    <a:pt x="52038" y="16998"/>
                  </a:cubicBezTo>
                  <a:cubicBezTo>
                    <a:pt x="51500" y="16998"/>
                    <a:pt x="50974" y="16819"/>
                    <a:pt x="50938" y="16129"/>
                  </a:cubicBezTo>
                  <a:cubicBezTo>
                    <a:pt x="50862" y="14690"/>
                    <a:pt x="50862" y="14677"/>
                    <a:pt x="50862" y="14677"/>
                  </a:cubicBezTo>
                  <a:lnTo>
                    <a:pt x="47629" y="11672"/>
                  </a:lnTo>
                  <a:lnTo>
                    <a:pt x="46594" y="10952"/>
                  </a:lnTo>
                  <a:lnTo>
                    <a:pt x="44788" y="11268"/>
                  </a:lnTo>
                  <a:lnTo>
                    <a:pt x="43993" y="8869"/>
                  </a:lnTo>
                  <a:lnTo>
                    <a:pt x="42579" y="8427"/>
                  </a:lnTo>
                  <a:lnTo>
                    <a:pt x="39030" y="8869"/>
                  </a:lnTo>
                  <a:lnTo>
                    <a:pt x="36972" y="8427"/>
                  </a:lnTo>
                  <a:lnTo>
                    <a:pt x="34295" y="6141"/>
                  </a:lnTo>
                  <a:lnTo>
                    <a:pt x="30747" y="4462"/>
                  </a:lnTo>
                  <a:lnTo>
                    <a:pt x="28159" y="1962"/>
                  </a:lnTo>
                  <a:lnTo>
                    <a:pt x="26037" y="194"/>
                  </a:lnTo>
                  <a:lnTo>
                    <a:pt x="23196" y="825"/>
                  </a:lnTo>
                  <a:cubicBezTo>
                    <a:pt x="23196" y="825"/>
                    <a:pt x="23017" y="0"/>
                    <a:pt x="22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1" name="Google Shape;3256;p42">
              <a:extLst>
                <a:ext uri="{FF2B5EF4-FFF2-40B4-BE49-F238E27FC236}">
                  <a16:creationId xmlns:a16="http://schemas.microsoft.com/office/drawing/2014/main" id="{AF57F83E-13CA-3A7C-9D19-F86964D7EA72}"/>
                </a:ext>
              </a:extLst>
            </p:cNvPr>
            <p:cNvSpPr/>
            <p:nvPr/>
          </p:nvSpPr>
          <p:spPr>
            <a:xfrm>
              <a:off x="238125" y="1071925"/>
              <a:ext cx="2568675" cy="3902025"/>
            </a:xfrm>
            <a:custGeom>
              <a:avLst/>
              <a:gdLst/>
              <a:ahLst/>
              <a:cxnLst/>
              <a:rect l="l" t="t" r="r" b="b"/>
              <a:pathLst>
                <a:path w="102747" h="156081" extrusionOk="0">
                  <a:moveTo>
                    <a:pt x="61468" y="29836"/>
                  </a:moveTo>
                  <a:cubicBezTo>
                    <a:pt x="61506" y="29899"/>
                    <a:pt x="61519" y="29962"/>
                    <a:pt x="61506" y="30025"/>
                  </a:cubicBezTo>
                  <a:lnTo>
                    <a:pt x="61342" y="29899"/>
                  </a:lnTo>
                  <a:lnTo>
                    <a:pt x="61468" y="29836"/>
                  </a:lnTo>
                  <a:close/>
                  <a:moveTo>
                    <a:pt x="101181" y="102504"/>
                  </a:moveTo>
                  <a:lnTo>
                    <a:pt x="101282" y="102542"/>
                  </a:lnTo>
                  <a:lnTo>
                    <a:pt x="101193" y="102718"/>
                  </a:lnTo>
                  <a:cubicBezTo>
                    <a:pt x="101155" y="102655"/>
                    <a:pt x="101143" y="102567"/>
                    <a:pt x="101181" y="102504"/>
                  </a:cubicBezTo>
                  <a:close/>
                  <a:moveTo>
                    <a:pt x="22159" y="618"/>
                  </a:moveTo>
                  <a:cubicBezTo>
                    <a:pt x="22328" y="618"/>
                    <a:pt x="22461" y="648"/>
                    <a:pt x="22565" y="692"/>
                  </a:cubicBezTo>
                  <a:cubicBezTo>
                    <a:pt x="22779" y="781"/>
                    <a:pt x="22943" y="970"/>
                    <a:pt x="23019" y="1198"/>
                  </a:cubicBezTo>
                  <a:lnTo>
                    <a:pt x="23385" y="1437"/>
                  </a:lnTo>
                  <a:lnTo>
                    <a:pt x="26075" y="844"/>
                  </a:lnTo>
                  <a:lnTo>
                    <a:pt x="28057" y="2498"/>
                  </a:lnTo>
                  <a:lnTo>
                    <a:pt x="30658" y="4998"/>
                  </a:lnTo>
                  <a:lnTo>
                    <a:pt x="34257" y="6716"/>
                  </a:lnTo>
                  <a:lnTo>
                    <a:pt x="36909" y="8976"/>
                  </a:lnTo>
                  <a:lnTo>
                    <a:pt x="37048" y="9052"/>
                  </a:lnTo>
                  <a:lnTo>
                    <a:pt x="39093" y="9481"/>
                  </a:lnTo>
                  <a:lnTo>
                    <a:pt x="39207" y="9481"/>
                  </a:lnTo>
                  <a:lnTo>
                    <a:pt x="42679" y="9052"/>
                  </a:lnTo>
                  <a:lnTo>
                    <a:pt x="43879" y="9430"/>
                  </a:lnTo>
                  <a:lnTo>
                    <a:pt x="44624" y="11678"/>
                  </a:lnTo>
                  <a:lnTo>
                    <a:pt x="44978" y="11893"/>
                  </a:lnTo>
                  <a:lnTo>
                    <a:pt x="46657" y="11590"/>
                  </a:lnTo>
                  <a:lnTo>
                    <a:pt x="47541" y="12208"/>
                  </a:lnTo>
                  <a:lnTo>
                    <a:pt x="50685" y="15125"/>
                  </a:lnTo>
                  <a:cubicBezTo>
                    <a:pt x="50698" y="15302"/>
                    <a:pt x="50710" y="15668"/>
                    <a:pt x="50761" y="16464"/>
                  </a:cubicBezTo>
                  <a:cubicBezTo>
                    <a:pt x="50761" y="16830"/>
                    <a:pt x="50937" y="17183"/>
                    <a:pt x="51253" y="17385"/>
                  </a:cubicBezTo>
                  <a:cubicBezTo>
                    <a:pt x="51517" y="17561"/>
                    <a:pt x="51851" y="17620"/>
                    <a:pt x="52180" y="17620"/>
                  </a:cubicBezTo>
                  <a:cubicBezTo>
                    <a:pt x="52561" y="17620"/>
                    <a:pt x="52935" y="17541"/>
                    <a:pt x="53185" y="17474"/>
                  </a:cubicBezTo>
                  <a:lnTo>
                    <a:pt x="54094" y="19507"/>
                  </a:lnTo>
                  <a:lnTo>
                    <a:pt x="54637" y="19557"/>
                  </a:lnTo>
                  <a:lnTo>
                    <a:pt x="55370" y="18497"/>
                  </a:lnTo>
                  <a:lnTo>
                    <a:pt x="55988" y="17322"/>
                  </a:lnTo>
                  <a:lnTo>
                    <a:pt x="57807" y="17322"/>
                  </a:lnTo>
                  <a:lnTo>
                    <a:pt x="59562" y="19784"/>
                  </a:lnTo>
                  <a:lnTo>
                    <a:pt x="60016" y="19848"/>
                  </a:lnTo>
                  <a:lnTo>
                    <a:pt x="61418" y="18762"/>
                  </a:lnTo>
                  <a:lnTo>
                    <a:pt x="62744" y="18875"/>
                  </a:lnTo>
                  <a:lnTo>
                    <a:pt x="62744" y="20403"/>
                  </a:lnTo>
                  <a:lnTo>
                    <a:pt x="63198" y="20681"/>
                  </a:lnTo>
                  <a:lnTo>
                    <a:pt x="66204" y="19103"/>
                  </a:lnTo>
                  <a:lnTo>
                    <a:pt x="66355" y="18875"/>
                  </a:lnTo>
                  <a:lnTo>
                    <a:pt x="66709" y="16451"/>
                  </a:lnTo>
                  <a:lnTo>
                    <a:pt x="66658" y="16224"/>
                  </a:lnTo>
                  <a:lnTo>
                    <a:pt x="65913" y="15150"/>
                  </a:lnTo>
                  <a:lnTo>
                    <a:pt x="67542" y="12650"/>
                  </a:lnTo>
                  <a:lnTo>
                    <a:pt x="69613" y="9961"/>
                  </a:lnTo>
                  <a:lnTo>
                    <a:pt x="69676" y="9771"/>
                  </a:lnTo>
                  <a:lnTo>
                    <a:pt x="69676" y="7877"/>
                  </a:lnTo>
                  <a:lnTo>
                    <a:pt x="71709" y="7877"/>
                  </a:lnTo>
                  <a:lnTo>
                    <a:pt x="72631" y="8004"/>
                  </a:lnTo>
                  <a:lnTo>
                    <a:pt x="72984" y="8180"/>
                  </a:lnTo>
                  <a:lnTo>
                    <a:pt x="71570" y="9493"/>
                  </a:lnTo>
                  <a:lnTo>
                    <a:pt x="70636" y="9872"/>
                  </a:lnTo>
                  <a:lnTo>
                    <a:pt x="70472" y="10024"/>
                  </a:lnTo>
                  <a:lnTo>
                    <a:pt x="68413" y="14469"/>
                  </a:lnTo>
                  <a:lnTo>
                    <a:pt x="67290" y="15693"/>
                  </a:lnTo>
                  <a:lnTo>
                    <a:pt x="67226" y="16034"/>
                  </a:lnTo>
                  <a:lnTo>
                    <a:pt x="68274" y="18408"/>
                  </a:lnTo>
                  <a:lnTo>
                    <a:pt x="68780" y="18509"/>
                  </a:lnTo>
                  <a:lnTo>
                    <a:pt x="69108" y="18206"/>
                  </a:lnTo>
                  <a:lnTo>
                    <a:pt x="69108" y="18206"/>
                  </a:lnTo>
                  <a:lnTo>
                    <a:pt x="69045" y="18522"/>
                  </a:lnTo>
                  <a:lnTo>
                    <a:pt x="69045" y="21035"/>
                  </a:lnTo>
                  <a:lnTo>
                    <a:pt x="69537" y="21287"/>
                  </a:lnTo>
                  <a:lnTo>
                    <a:pt x="70686" y="20504"/>
                  </a:lnTo>
                  <a:lnTo>
                    <a:pt x="72315" y="19254"/>
                  </a:lnTo>
                  <a:lnTo>
                    <a:pt x="73262" y="17474"/>
                  </a:lnTo>
                  <a:lnTo>
                    <a:pt x="74525" y="18534"/>
                  </a:lnTo>
                  <a:lnTo>
                    <a:pt x="74929" y="20050"/>
                  </a:lnTo>
                  <a:lnTo>
                    <a:pt x="73982" y="21742"/>
                  </a:lnTo>
                  <a:lnTo>
                    <a:pt x="73805" y="23636"/>
                  </a:lnTo>
                  <a:lnTo>
                    <a:pt x="70699" y="23636"/>
                  </a:lnTo>
                  <a:lnTo>
                    <a:pt x="69752" y="23863"/>
                  </a:lnTo>
                  <a:lnTo>
                    <a:pt x="69613" y="23951"/>
                  </a:lnTo>
                  <a:lnTo>
                    <a:pt x="68350" y="25227"/>
                  </a:lnTo>
                  <a:lnTo>
                    <a:pt x="66797" y="26704"/>
                  </a:lnTo>
                  <a:cubicBezTo>
                    <a:pt x="66721" y="26755"/>
                    <a:pt x="66368" y="26982"/>
                    <a:pt x="64701" y="27954"/>
                  </a:cubicBezTo>
                  <a:lnTo>
                    <a:pt x="64171" y="28270"/>
                  </a:lnTo>
                  <a:lnTo>
                    <a:pt x="63779" y="28510"/>
                  </a:lnTo>
                  <a:cubicBezTo>
                    <a:pt x="63602" y="28535"/>
                    <a:pt x="63299" y="28674"/>
                    <a:pt x="62668" y="28990"/>
                  </a:cubicBezTo>
                  <a:cubicBezTo>
                    <a:pt x="61443" y="29608"/>
                    <a:pt x="61216" y="29684"/>
                    <a:pt x="61178" y="29684"/>
                  </a:cubicBezTo>
                  <a:lnTo>
                    <a:pt x="61178" y="29785"/>
                  </a:lnTo>
                  <a:lnTo>
                    <a:pt x="61039" y="29684"/>
                  </a:lnTo>
                  <a:cubicBezTo>
                    <a:pt x="60938" y="29747"/>
                    <a:pt x="60875" y="29861"/>
                    <a:pt x="60862" y="29974"/>
                  </a:cubicBezTo>
                  <a:lnTo>
                    <a:pt x="60079" y="31868"/>
                  </a:lnTo>
                  <a:lnTo>
                    <a:pt x="59663" y="34381"/>
                  </a:lnTo>
                  <a:lnTo>
                    <a:pt x="59663" y="34457"/>
                  </a:lnTo>
                  <a:lnTo>
                    <a:pt x="59890" y="37222"/>
                  </a:lnTo>
                  <a:lnTo>
                    <a:pt x="60206" y="37500"/>
                  </a:lnTo>
                  <a:lnTo>
                    <a:pt x="61115" y="37500"/>
                  </a:lnTo>
                  <a:lnTo>
                    <a:pt x="62075" y="38321"/>
                  </a:lnTo>
                  <a:lnTo>
                    <a:pt x="64360" y="39685"/>
                  </a:lnTo>
                  <a:lnTo>
                    <a:pt x="66317" y="40669"/>
                  </a:lnTo>
                  <a:lnTo>
                    <a:pt x="65736" y="43195"/>
                  </a:lnTo>
                  <a:lnTo>
                    <a:pt x="65800" y="43460"/>
                  </a:lnTo>
                  <a:lnTo>
                    <a:pt x="67214" y="45278"/>
                  </a:lnTo>
                  <a:lnTo>
                    <a:pt x="67605" y="45354"/>
                  </a:lnTo>
                  <a:lnTo>
                    <a:pt x="68868" y="44723"/>
                  </a:lnTo>
                  <a:lnTo>
                    <a:pt x="69045" y="44445"/>
                  </a:lnTo>
                  <a:lnTo>
                    <a:pt x="69045" y="41516"/>
                  </a:lnTo>
                  <a:lnTo>
                    <a:pt x="70800" y="40884"/>
                  </a:lnTo>
                  <a:lnTo>
                    <a:pt x="73035" y="39028"/>
                  </a:lnTo>
                  <a:lnTo>
                    <a:pt x="73136" y="38750"/>
                  </a:lnTo>
                  <a:lnTo>
                    <a:pt x="72909" y="36414"/>
                  </a:lnTo>
                  <a:lnTo>
                    <a:pt x="72858" y="36275"/>
                  </a:lnTo>
                  <a:lnTo>
                    <a:pt x="72201" y="35253"/>
                  </a:lnTo>
                  <a:lnTo>
                    <a:pt x="73376" y="34015"/>
                  </a:lnTo>
                  <a:lnTo>
                    <a:pt x="73464" y="33800"/>
                  </a:lnTo>
                  <a:lnTo>
                    <a:pt x="73527" y="31250"/>
                  </a:lnTo>
                  <a:lnTo>
                    <a:pt x="74095" y="31199"/>
                  </a:lnTo>
                  <a:lnTo>
                    <a:pt x="76798" y="31199"/>
                  </a:lnTo>
                  <a:lnTo>
                    <a:pt x="77808" y="32247"/>
                  </a:lnTo>
                  <a:lnTo>
                    <a:pt x="77947" y="32323"/>
                  </a:lnTo>
                  <a:lnTo>
                    <a:pt x="79298" y="32702"/>
                  </a:lnTo>
                  <a:lnTo>
                    <a:pt x="78704" y="33813"/>
                  </a:lnTo>
                  <a:lnTo>
                    <a:pt x="78666" y="34015"/>
                  </a:lnTo>
                  <a:lnTo>
                    <a:pt x="78982" y="36061"/>
                  </a:lnTo>
                  <a:lnTo>
                    <a:pt x="79235" y="36326"/>
                  </a:lnTo>
                  <a:lnTo>
                    <a:pt x="81129" y="36730"/>
                  </a:lnTo>
                  <a:lnTo>
                    <a:pt x="81419" y="36629"/>
                  </a:lnTo>
                  <a:lnTo>
                    <a:pt x="82998" y="34861"/>
                  </a:lnTo>
                  <a:lnTo>
                    <a:pt x="83402" y="38523"/>
                  </a:lnTo>
                  <a:lnTo>
                    <a:pt x="83793" y="40657"/>
                  </a:lnTo>
                  <a:lnTo>
                    <a:pt x="83894" y="40834"/>
                  </a:lnTo>
                  <a:lnTo>
                    <a:pt x="85902" y="42715"/>
                  </a:lnTo>
                  <a:cubicBezTo>
                    <a:pt x="86558" y="43864"/>
                    <a:pt x="87253" y="45127"/>
                    <a:pt x="87455" y="45569"/>
                  </a:cubicBezTo>
                  <a:cubicBezTo>
                    <a:pt x="87152" y="45821"/>
                    <a:pt x="86369" y="46415"/>
                    <a:pt x="85687" y="46932"/>
                  </a:cubicBezTo>
                  <a:lnTo>
                    <a:pt x="83162" y="48385"/>
                  </a:lnTo>
                  <a:lnTo>
                    <a:pt x="81028" y="48220"/>
                  </a:lnTo>
                  <a:lnTo>
                    <a:pt x="78654" y="48220"/>
                  </a:lnTo>
                  <a:lnTo>
                    <a:pt x="78515" y="48258"/>
                  </a:lnTo>
                  <a:lnTo>
                    <a:pt x="76065" y="49521"/>
                  </a:lnTo>
                  <a:lnTo>
                    <a:pt x="76343" y="50089"/>
                  </a:lnTo>
                  <a:lnTo>
                    <a:pt x="77934" y="49369"/>
                  </a:lnTo>
                  <a:lnTo>
                    <a:pt x="78502" y="49685"/>
                  </a:lnTo>
                  <a:lnTo>
                    <a:pt x="78502" y="50834"/>
                  </a:lnTo>
                  <a:lnTo>
                    <a:pt x="79235" y="52539"/>
                  </a:lnTo>
                  <a:lnTo>
                    <a:pt x="79550" y="52728"/>
                  </a:lnTo>
                  <a:lnTo>
                    <a:pt x="82556" y="52514"/>
                  </a:lnTo>
                  <a:lnTo>
                    <a:pt x="82934" y="52930"/>
                  </a:lnTo>
                  <a:lnTo>
                    <a:pt x="79828" y="54231"/>
                  </a:lnTo>
                  <a:lnTo>
                    <a:pt x="78048" y="55355"/>
                  </a:lnTo>
                  <a:lnTo>
                    <a:pt x="77113" y="53890"/>
                  </a:lnTo>
                  <a:lnTo>
                    <a:pt x="76671" y="53802"/>
                  </a:lnTo>
                  <a:lnTo>
                    <a:pt x="74146" y="55456"/>
                  </a:lnTo>
                  <a:lnTo>
                    <a:pt x="74032" y="55607"/>
                  </a:lnTo>
                  <a:lnTo>
                    <a:pt x="73237" y="57691"/>
                  </a:lnTo>
                  <a:lnTo>
                    <a:pt x="71797" y="57691"/>
                  </a:lnTo>
                  <a:lnTo>
                    <a:pt x="71583" y="57779"/>
                  </a:lnTo>
                  <a:lnTo>
                    <a:pt x="68982" y="60330"/>
                  </a:lnTo>
                  <a:lnTo>
                    <a:pt x="68136" y="62426"/>
                  </a:lnTo>
                  <a:lnTo>
                    <a:pt x="66671" y="64888"/>
                  </a:lnTo>
                  <a:lnTo>
                    <a:pt x="63741" y="66908"/>
                  </a:lnTo>
                  <a:lnTo>
                    <a:pt x="63640" y="67009"/>
                  </a:lnTo>
                  <a:lnTo>
                    <a:pt x="62618" y="68916"/>
                  </a:lnTo>
                  <a:lnTo>
                    <a:pt x="62580" y="69068"/>
                  </a:lnTo>
                  <a:lnTo>
                    <a:pt x="62731" y="72767"/>
                  </a:lnTo>
                  <a:lnTo>
                    <a:pt x="62491" y="74043"/>
                  </a:lnTo>
                  <a:lnTo>
                    <a:pt x="61620" y="72717"/>
                  </a:lnTo>
                  <a:lnTo>
                    <a:pt x="61393" y="70823"/>
                  </a:lnTo>
                  <a:lnTo>
                    <a:pt x="61178" y="70558"/>
                  </a:lnTo>
                  <a:lnTo>
                    <a:pt x="58413" y="69686"/>
                  </a:lnTo>
                  <a:lnTo>
                    <a:pt x="56190" y="69674"/>
                  </a:lnTo>
                  <a:lnTo>
                    <a:pt x="55913" y="69838"/>
                  </a:lnTo>
                  <a:lnTo>
                    <a:pt x="55471" y="70684"/>
                  </a:lnTo>
                  <a:lnTo>
                    <a:pt x="54423" y="69838"/>
                  </a:lnTo>
                  <a:lnTo>
                    <a:pt x="54183" y="69762"/>
                  </a:lnTo>
                  <a:lnTo>
                    <a:pt x="51266" y="70166"/>
                  </a:lnTo>
                  <a:lnTo>
                    <a:pt x="51114" y="70229"/>
                  </a:lnTo>
                  <a:lnTo>
                    <a:pt x="48362" y="72287"/>
                  </a:lnTo>
                  <a:lnTo>
                    <a:pt x="48248" y="72452"/>
                  </a:lnTo>
                  <a:lnTo>
                    <a:pt x="47377" y="75381"/>
                  </a:lnTo>
                  <a:lnTo>
                    <a:pt x="47377" y="75507"/>
                  </a:lnTo>
                  <a:lnTo>
                    <a:pt x="47768" y="79093"/>
                  </a:lnTo>
                  <a:lnTo>
                    <a:pt x="47819" y="79245"/>
                  </a:lnTo>
                  <a:lnTo>
                    <a:pt x="49801" y="81934"/>
                  </a:lnTo>
                  <a:lnTo>
                    <a:pt x="50155" y="82048"/>
                  </a:lnTo>
                  <a:lnTo>
                    <a:pt x="52832" y="81101"/>
                  </a:lnTo>
                  <a:lnTo>
                    <a:pt x="52996" y="80962"/>
                  </a:lnTo>
                  <a:lnTo>
                    <a:pt x="54082" y="79144"/>
                  </a:lnTo>
                  <a:lnTo>
                    <a:pt x="56304" y="79144"/>
                  </a:lnTo>
                  <a:lnTo>
                    <a:pt x="56203" y="79876"/>
                  </a:lnTo>
                  <a:lnTo>
                    <a:pt x="55496" y="81240"/>
                  </a:lnTo>
                  <a:lnTo>
                    <a:pt x="54789" y="83210"/>
                  </a:lnTo>
                  <a:lnTo>
                    <a:pt x="55054" y="83639"/>
                  </a:lnTo>
                  <a:lnTo>
                    <a:pt x="57516" y="83930"/>
                  </a:lnTo>
                  <a:lnTo>
                    <a:pt x="59095" y="84460"/>
                  </a:lnTo>
                  <a:lnTo>
                    <a:pt x="58413" y="86202"/>
                  </a:lnTo>
                  <a:lnTo>
                    <a:pt x="58425" y="86455"/>
                  </a:lnTo>
                  <a:lnTo>
                    <a:pt x="59688" y="89056"/>
                  </a:lnTo>
                  <a:lnTo>
                    <a:pt x="59840" y="89195"/>
                  </a:lnTo>
                  <a:lnTo>
                    <a:pt x="61569" y="90066"/>
                  </a:lnTo>
                  <a:lnTo>
                    <a:pt x="61809" y="90079"/>
                  </a:lnTo>
                  <a:lnTo>
                    <a:pt x="63388" y="89586"/>
                  </a:lnTo>
                  <a:lnTo>
                    <a:pt x="64827" y="90735"/>
                  </a:lnTo>
                  <a:lnTo>
                    <a:pt x="65320" y="90597"/>
                  </a:lnTo>
                  <a:cubicBezTo>
                    <a:pt x="65345" y="90546"/>
                    <a:pt x="65749" y="89397"/>
                    <a:pt x="65863" y="88980"/>
                  </a:cubicBezTo>
                  <a:cubicBezTo>
                    <a:pt x="66166" y="88766"/>
                    <a:pt x="67656" y="88261"/>
                    <a:pt x="68944" y="87882"/>
                  </a:cubicBezTo>
                  <a:lnTo>
                    <a:pt x="71696" y="87806"/>
                  </a:lnTo>
                  <a:lnTo>
                    <a:pt x="74222" y="88437"/>
                  </a:lnTo>
                  <a:lnTo>
                    <a:pt x="76596" y="88665"/>
                  </a:lnTo>
                  <a:lnTo>
                    <a:pt x="78553" y="89788"/>
                  </a:lnTo>
                  <a:lnTo>
                    <a:pt x="80813" y="91973"/>
                  </a:lnTo>
                  <a:lnTo>
                    <a:pt x="81002" y="92061"/>
                  </a:lnTo>
                  <a:lnTo>
                    <a:pt x="83174" y="92289"/>
                  </a:lnTo>
                  <a:lnTo>
                    <a:pt x="86432" y="93362"/>
                  </a:lnTo>
                  <a:lnTo>
                    <a:pt x="87846" y="95370"/>
                  </a:lnTo>
                  <a:lnTo>
                    <a:pt x="89021" y="98097"/>
                  </a:lnTo>
                  <a:lnTo>
                    <a:pt x="89185" y="98274"/>
                  </a:lnTo>
                  <a:lnTo>
                    <a:pt x="91470" y="99221"/>
                  </a:lnTo>
                  <a:lnTo>
                    <a:pt x="93529" y="100016"/>
                  </a:lnTo>
                  <a:lnTo>
                    <a:pt x="95448" y="100345"/>
                  </a:lnTo>
                  <a:lnTo>
                    <a:pt x="98655" y="101595"/>
                  </a:lnTo>
                  <a:cubicBezTo>
                    <a:pt x="100625" y="102365"/>
                    <a:pt x="101092" y="102655"/>
                    <a:pt x="101193" y="102731"/>
                  </a:cubicBezTo>
                  <a:lnTo>
                    <a:pt x="101168" y="102782"/>
                  </a:lnTo>
                  <a:lnTo>
                    <a:pt x="102115" y="104524"/>
                  </a:lnTo>
                  <a:lnTo>
                    <a:pt x="101130" y="106305"/>
                  </a:lnTo>
                  <a:lnTo>
                    <a:pt x="99312" y="108590"/>
                  </a:lnTo>
                  <a:lnTo>
                    <a:pt x="99249" y="108716"/>
                  </a:lnTo>
                  <a:lnTo>
                    <a:pt x="98857" y="110673"/>
                  </a:lnTo>
                  <a:lnTo>
                    <a:pt x="97986" y="113855"/>
                  </a:lnTo>
                  <a:lnTo>
                    <a:pt x="97456" y="117492"/>
                  </a:lnTo>
                  <a:lnTo>
                    <a:pt x="96256" y="118199"/>
                  </a:lnTo>
                  <a:lnTo>
                    <a:pt x="93541" y="119639"/>
                  </a:lnTo>
                  <a:lnTo>
                    <a:pt x="91016" y="121369"/>
                  </a:lnTo>
                  <a:lnTo>
                    <a:pt x="90889" y="121583"/>
                  </a:lnTo>
                  <a:lnTo>
                    <a:pt x="90422" y="124260"/>
                  </a:lnTo>
                  <a:lnTo>
                    <a:pt x="89096" y="126192"/>
                  </a:lnTo>
                  <a:lnTo>
                    <a:pt x="87682" y="128604"/>
                  </a:lnTo>
                  <a:lnTo>
                    <a:pt x="86205" y="130031"/>
                  </a:lnTo>
                  <a:lnTo>
                    <a:pt x="83679" y="129589"/>
                  </a:lnTo>
                  <a:lnTo>
                    <a:pt x="83313" y="129930"/>
                  </a:lnTo>
                  <a:lnTo>
                    <a:pt x="83389" y="130889"/>
                  </a:lnTo>
                  <a:lnTo>
                    <a:pt x="83553" y="132114"/>
                  </a:lnTo>
                  <a:lnTo>
                    <a:pt x="83553" y="134008"/>
                  </a:lnTo>
                  <a:lnTo>
                    <a:pt x="81886" y="134412"/>
                  </a:lnTo>
                  <a:lnTo>
                    <a:pt x="79992" y="134968"/>
                  </a:lnTo>
                  <a:lnTo>
                    <a:pt x="79765" y="135271"/>
                  </a:lnTo>
                  <a:lnTo>
                    <a:pt x="79765" y="135801"/>
                  </a:lnTo>
                  <a:lnTo>
                    <a:pt x="79702" y="137039"/>
                  </a:lnTo>
                  <a:lnTo>
                    <a:pt x="78616" y="136912"/>
                  </a:lnTo>
                  <a:lnTo>
                    <a:pt x="78262" y="137215"/>
                  </a:lnTo>
                  <a:lnTo>
                    <a:pt x="78187" y="138314"/>
                  </a:lnTo>
                  <a:lnTo>
                    <a:pt x="78212" y="138465"/>
                  </a:lnTo>
                  <a:lnTo>
                    <a:pt x="78730" y="139640"/>
                  </a:lnTo>
                  <a:lnTo>
                    <a:pt x="78376" y="141622"/>
                  </a:lnTo>
                  <a:lnTo>
                    <a:pt x="77694" y="142102"/>
                  </a:lnTo>
                  <a:lnTo>
                    <a:pt x="77593" y="142216"/>
                  </a:lnTo>
                  <a:lnTo>
                    <a:pt x="76722" y="143882"/>
                  </a:lnTo>
                  <a:lnTo>
                    <a:pt x="76823" y="144274"/>
                  </a:lnTo>
                  <a:lnTo>
                    <a:pt x="78300" y="145335"/>
                  </a:lnTo>
                  <a:lnTo>
                    <a:pt x="78060" y="146105"/>
                  </a:lnTo>
                  <a:cubicBezTo>
                    <a:pt x="77997" y="146181"/>
                    <a:pt x="77757" y="146484"/>
                    <a:pt x="76924" y="147481"/>
                  </a:cubicBezTo>
                  <a:cubicBezTo>
                    <a:pt x="76444" y="148062"/>
                    <a:pt x="76255" y="148592"/>
                    <a:pt x="76381" y="149059"/>
                  </a:cubicBezTo>
                  <a:cubicBezTo>
                    <a:pt x="76469" y="149388"/>
                    <a:pt x="76697" y="149678"/>
                    <a:pt x="77000" y="149842"/>
                  </a:cubicBezTo>
                  <a:lnTo>
                    <a:pt x="78136" y="152646"/>
                  </a:lnTo>
                  <a:lnTo>
                    <a:pt x="78275" y="152810"/>
                  </a:lnTo>
                  <a:lnTo>
                    <a:pt x="81167" y="154363"/>
                  </a:lnTo>
                  <a:lnTo>
                    <a:pt x="80245" y="155449"/>
                  </a:lnTo>
                  <a:lnTo>
                    <a:pt x="77492" y="155449"/>
                  </a:lnTo>
                  <a:lnTo>
                    <a:pt x="75889" y="154401"/>
                  </a:lnTo>
                  <a:lnTo>
                    <a:pt x="73628" y="151130"/>
                  </a:lnTo>
                  <a:lnTo>
                    <a:pt x="72429" y="147443"/>
                  </a:lnTo>
                  <a:lnTo>
                    <a:pt x="72113" y="145625"/>
                  </a:lnTo>
                  <a:lnTo>
                    <a:pt x="70825" y="143605"/>
                  </a:lnTo>
                  <a:lnTo>
                    <a:pt x="72568" y="139577"/>
                  </a:lnTo>
                  <a:lnTo>
                    <a:pt x="72454" y="139198"/>
                  </a:lnTo>
                  <a:lnTo>
                    <a:pt x="71242" y="138327"/>
                  </a:lnTo>
                  <a:lnTo>
                    <a:pt x="71014" y="135523"/>
                  </a:lnTo>
                  <a:lnTo>
                    <a:pt x="71090" y="133112"/>
                  </a:lnTo>
                  <a:lnTo>
                    <a:pt x="71873" y="129993"/>
                  </a:lnTo>
                  <a:lnTo>
                    <a:pt x="71886" y="129892"/>
                  </a:lnTo>
                  <a:lnTo>
                    <a:pt x="71722" y="127884"/>
                  </a:lnTo>
                  <a:lnTo>
                    <a:pt x="71962" y="123907"/>
                  </a:lnTo>
                  <a:lnTo>
                    <a:pt x="71722" y="120030"/>
                  </a:lnTo>
                  <a:lnTo>
                    <a:pt x="71242" y="115295"/>
                  </a:lnTo>
                  <a:lnTo>
                    <a:pt x="71191" y="115131"/>
                  </a:lnTo>
                  <a:lnTo>
                    <a:pt x="69929" y="113401"/>
                  </a:lnTo>
                  <a:lnTo>
                    <a:pt x="67921" y="112252"/>
                  </a:lnTo>
                  <a:lnTo>
                    <a:pt x="65837" y="109007"/>
                  </a:lnTo>
                  <a:lnTo>
                    <a:pt x="63678" y="105724"/>
                  </a:lnTo>
                  <a:lnTo>
                    <a:pt x="61367" y="103274"/>
                  </a:lnTo>
                  <a:lnTo>
                    <a:pt x="61772" y="102277"/>
                  </a:lnTo>
                  <a:lnTo>
                    <a:pt x="62024" y="100029"/>
                  </a:lnTo>
                  <a:lnTo>
                    <a:pt x="62782" y="97832"/>
                  </a:lnTo>
                  <a:lnTo>
                    <a:pt x="64246" y="96051"/>
                  </a:lnTo>
                  <a:lnTo>
                    <a:pt x="64322" y="95887"/>
                  </a:lnTo>
                  <a:lnTo>
                    <a:pt x="64638" y="92415"/>
                  </a:lnTo>
                  <a:lnTo>
                    <a:pt x="64562" y="92175"/>
                  </a:lnTo>
                  <a:lnTo>
                    <a:pt x="62971" y="90369"/>
                  </a:lnTo>
                  <a:lnTo>
                    <a:pt x="62529" y="90344"/>
                  </a:lnTo>
                  <a:lnTo>
                    <a:pt x="61431" y="91304"/>
                  </a:lnTo>
                  <a:lnTo>
                    <a:pt x="59145" y="90091"/>
                  </a:lnTo>
                  <a:lnTo>
                    <a:pt x="55799" y="86341"/>
                  </a:lnTo>
                  <a:lnTo>
                    <a:pt x="55622" y="86253"/>
                  </a:lnTo>
                  <a:lnTo>
                    <a:pt x="52781" y="85634"/>
                  </a:lnTo>
                  <a:lnTo>
                    <a:pt x="50243" y="83626"/>
                  </a:lnTo>
                  <a:lnTo>
                    <a:pt x="49877" y="83614"/>
                  </a:lnTo>
                  <a:lnTo>
                    <a:pt x="49157" y="84068"/>
                  </a:lnTo>
                  <a:lnTo>
                    <a:pt x="46430" y="82629"/>
                  </a:lnTo>
                  <a:lnTo>
                    <a:pt x="42566" y="81467"/>
                  </a:lnTo>
                  <a:lnTo>
                    <a:pt x="41051" y="79801"/>
                  </a:lnTo>
                  <a:lnTo>
                    <a:pt x="40899" y="77629"/>
                  </a:lnTo>
                  <a:lnTo>
                    <a:pt x="40861" y="77490"/>
                  </a:lnTo>
                  <a:lnTo>
                    <a:pt x="38803" y="73942"/>
                  </a:lnTo>
                  <a:lnTo>
                    <a:pt x="36606" y="71858"/>
                  </a:lnTo>
                  <a:lnTo>
                    <a:pt x="35760" y="68739"/>
                  </a:lnTo>
                  <a:lnTo>
                    <a:pt x="34282" y="66959"/>
                  </a:lnTo>
                  <a:lnTo>
                    <a:pt x="33727" y="67199"/>
                  </a:lnTo>
                  <a:lnTo>
                    <a:pt x="34358" y="71694"/>
                  </a:lnTo>
                  <a:lnTo>
                    <a:pt x="34421" y="71858"/>
                  </a:lnTo>
                  <a:lnTo>
                    <a:pt x="35873" y="73689"/>
                  </a:lnTo>
                  <a:lnTo>
                    <a:pt x="36240" y="75722"/>
                  </a:lnTo>
                  <a:lnTo>
                    <a:pt x="36240" y="75722"/>
                  </a:lnTo>
                  <a:lnTo>
                    <a:pt x="34484" y="73866"/>
                  </a:lnTo>
                  <a:lnTo>
                    <a:pt x="33070" y="68878"/>
                  </a:lnTo>
                  <a:lnTo>
                    <a:pt x="31808" y="65406"/>
                  </a:lnTo>
                  <a:lnTo>
                    <a:pt x="31694" y="65242"/>
                  </a:lnTo>
                  <a:lnTo>
                    <a:pt x="30014" y="64093"/>
                  </a:lnTo>
                  <a:lnTo>
                    <a:pt x="28360" y="61454"/>
                  </a:lnTo>
                  <a:lnTo>
                    <a:pt x="28045" y="57097"/>
                  </a:lnTo>
                  <a:lnTo>
                    <a:pt x="28512" y="52817"/>
                  </a:lnTo>
                  <a:lnTo>
                    <a:pt x="29749" y="50354"/>
                  </a:lnTo>
                  <a:lnTo>
                    <a:pt x="30014" y="47627"/>
                  </a:lnTo>
                  <a:lnTo>
                    <a:pt x="29989" y="47475"/>
                  </a:lnTo>
                  <a:lnTo>
                    <a:pt x="28310" y="43776"/>
                  </a:lnTo>
                  <a:lnTo>
                    <a:pt x="28449" y="42841"/>
                  </a:lnTo>
                  <a:lnTo>
                    <a:pt x="30419" y="44079"/>
                  </a:lnTo>
                  <a:lnTo>
                    <a:pt x="30873" y="43700"/>
                  </a:lnTo>
                  <a:lnTo>
                    <a:pt x="29623" y="40733"/>
                  </a:lnTo>
                  <a:lnTo>
                    <a:pt x="28916" y="36364"/>
                  </a:lnTo>
                  <a:lnTo>
                    <a:pt x="28411" y="36174"/>
                  </a:lnTo>
                  <a:lnTo>
                    <a:pt x="27300" y="37109"/>
                  </a:lnTo>
                  <a:lnTo>
                    <a:pt x="27211" y="37260"/>
                  </a:lnTo>
                  <a:lnTo>
                    <a:pt x="26517" y="39432"/>
                  </a:lnTo>
                  <a:lnTo>
                    <a:pt x="26100" y="38435"/>
                  </a:lnTo>
                  <a:lnTo>
                    <a:pt x="26630" y="36477"/>
                  </a:lnTo>
                  <a:lnTo>
                    <a:pt x="27262" y="33472"/>
                  </a:lnTo>
                  <a:lnTo>
                    <a:pt x="27262" y="33358"/>
                  </a:lnTo>
                  <a:lnTo>
                    <a:pt x="26555" y="29330"/>
                  </a:lnTo>
                  <a:lnTo>
                    <a:pt x="25027" y="26477"/>
                  </a:lnTo>
                  <a:lnTo>
                    <a:pt x="24901" y="26363"/>
                  </a:lnTo>
                  <a:cubicBezTo>
                    <a:pt x="21319" y="24236"/>
                    <a:pt x="20275" y="23768"/>
                    <a:pt x="19914" y="23768"/>
                  </a:cubicBezTo>
                  <a:cubicBezTo>
                    <a:pt x="19779" y="23768"/>
                    <a:pt x="19739" y="23832"/>
                    <a:pt x="19698" y="23901"/>
                  </a:cubicBezTo>
                  <a:cubicBezTo>
                    <a:pt x="19521" y="24040"/>
                    <a:pt x="18322" y="24444"/>
                    <a:pt x="17337" y="24747"/>
                  </a:cubicBezTo>
                  <a:lnTo>
                    <a:pt x="16112" y="24999"/>
                  </a:lnTo>
                  <a:lnTo>
                    <a:pt x="17299" y="22840"/>
                  </a:lnTo>
                  <a:lnTo>
                    <a:pt x="16832" y="22436"/>
                  </a:lnTo>
                  <a:lnTo>
                    <a:pt x="14370" y="24191"/>
                  </a:lnTo>
                  <a:lnTo>
                    <a:pt x="12362" y="25959"/>
                  </a:lnTo>
                  <a:lnTo>
                    <a:pt x="10127" y="28573"/>
                  </a:lnTo>
                  <a:lnTo>
                    <a:pt x="4394" y="30896"/>
                  </a:lnTo>
                  <a:lnTo>
                    <a:pt x="2134" y="31262"/>
                  </a:lnTo>
                  <a:lnTo>
                    <a:pt x="3132" y="30770"/>
                  </a:lnTo>
                  <a:cubicBezTo>
                    <a:pt x="8687" y="27702"/>
                    <a:pt x="8763" y="27399"/>
                    <a:pt x="8801" y="27247"/>
                  </a:cubicBezTo>
                  <a:cubicBezTo>
                    <a:pt x="8852" y="27058"/>
                    <a:pt x="9432" y="26224"/>
                    <a:pt x="9937" y="25555"/>
                  </a:cubicBezTo>
                  <a:lnTo>
                    <a:pt x="9887" y="25126"/>
                  </a:lnTo>
                  <a:lnTo>
                    <a:pt x="8018" y="23573"/>
                  </a:lnTo>
                  <a:lnTo>
                    <a:pt x="6882" y="22373"/>
                  </a:lnTo>
                  <a:lnTo>
                    <a:pt x="6389" y="20454"/>
                  </a:lnTo>
                  <a:lnTo>
                    <a:pt x="7702" y="18396"/>
                  </a:lnTo>
                  <a:lnTo>
                    <a:pt x="9584" y="16034"/>
                  </a:lnTo>
                  <a:lnTo>
                    <a:pt x="12425" y="15466"/>
                  </a:lnTo>
                  <a:lnTo>
                    <a:pt x="12602" y="15365"/>
                  </a:lnTo>
                  <a:lnTo>
                    <a:pt x="14256" y="13332"/>
                  </a:lnTo>
                  <a:lnTo>
                    <a:pt x="13991" y="12814"/>
                  </a:lnTo>
                  <a:lnTo>
                    <a:pt x="12059" y="12979"/>
                  </a:lnTo>
                  <a:lnTo>
                    <a:pt x="9761" y="12625"/>
                  </a:lnTo>
                  <a:lnTo>
                    <a:pt x="9761" y="11943"/>
                  </a:lnTo>
                  <a:lnTo>
                    <a:pt x="10405" y="10579"/>
                  </a:lnTo>
                  <a:lnTo>
                    <a:pt x="12753" y="9531"/>
                  </a:lnTo>
                  <a:lnTo>
                    <a:pt x="13347" y="9999"/>
                  </a:lnTo>
                  <a:lnTo>
                    <a:pt x="15582" y="10655"/>
                  </a:lnTo>
                  <a:lnTo>
                    <a:pt x="15986" y="10302"/>
                  </a:lnTo>
                  <a:lnTo>
                    <a:pt x="15733" y="8572"/>
                  </a:lnTo>
                  <a:lnTo>
                    <a:pt x="14799" y="5301"/>
                  </a:lnTo>
                  <a:lnTo>
                    <a:pt x="14799" y="4582"/>
                  </a:lnTo>
                  <a:lnTo>
                    <a:pt x="16996" y="3268"/>
                  </a:lnTo>
                  <a:cubicBezTo>
                    <a:pt x="17249" y="3167"/>
                    <a:pt x="17943" y="2814"/>
                    <a:pt x="20178" y="1387"/>
                  </a:cubicBezTo>
                  <a:cubicBezTo>
                    <a:pt x="21117" y="797"/>
                    <a:pt x="21746" y="618"/>
                    <a:pt x="22159" y="618"/>
                  </a:cubicBezTo>
                  <a:close/>
                  <a:moveTo>
                    <a:pt x="22164" y="0"/>
                  </a:moveTo>
                  <a:cubicBezTo>
                    <a:pt x="21532" y="0"/>
                    <a:pt x="20754" y="291"/>
                    <a:pt x="19837" y="869"/>
                  </a:cubicBezTo>
                  <a:cubicBezTo>
                    <a:pt x="17274" y="2498"/>
                    <a:pt x="16819" y="2675"/>
                    <a:pt x="16781" y="2688"/>
                  </a:cubicBezTo>
                  <a:lnTo>
                    <a:pt x="14332" y="4127"/>
                  </a:lnTo>
                  <a:lnTo>
                    <a:pt x="14180" y="4392"/>
                  </a:lnTo>
                  <a:lnTo>
                    <a:pt x="14180" y="5339"/>
                  </a:lnTo>
                  <a:lnTo>
                    <a:pt x="15127" y="8698"/>
                  </a:lnTo>
                  <a:lnTo>
                    <a:pt x="15291" y="9923"/>
                  </a:lnTo>
                  <a:lnTo>
                    <a:pt x="13688" y="9468"/>
                  </a:lnTo>
                  <a:lnTo>
                    <a:pt x="12993" y="8925"/>
                  </a:lnTo>
                  <a:lnTo>
                    <a:pt x="12665" y="8875"/>
                  </a:lnTo>
                  <a:lnTo>
                    <a:pt x="10051" y="10062"/>
                  </a:lnTo>
                  <a:lnTo>
                    <a:pt x="9887" y="10213"/>
                  </a:lnTo>
                  <a:lnTo>
                    <a:pt x="9155" y="11754"/>
                  </a:lnTo>
                  <a:lnTo>
                    <a:pt x="9129" y="12915"/>
                  </a:lnTo>
                  <a:lnTo>
                    <a:pt x="9395" y="13231"/>
                  </a:lnTo>
                  <a:lnTo>
                    <a:pt x="11983" y="13623"/>
                  </a:lnTo>
                  <a:lnTo>
                    <a:pt x="12059" y="13623"/>
                  </a:lnTo>
                  <a:lnTo>
                    <a:pt x="13284" y="13521"/>
                  </a:lnTo>
                  <a:lnTo>
                    <a:pt x="12185" y="14873"/>
                  </a:lnTo>
                  <a:lnTo>
                    <a:pt x="9344" y="15441"/>
                  </a:lnTo>
                  <a:lnTo>
                    <a:pt x="9155" y="15554"/>
                  </a:lnTo>
                  <a:lnTo>
                    <a:pt x="7185" y="18029"/>
                  </a:lnTo>
                  <a:lnTo>
                    <a:pt x="5771" y="20239"/>
                  </a:lnTo>
                  <a:lnTo>
                    <a:pt x="5733" y="20479"/>
                  </a:lnTo>
                  <a:lnTo>
                    <a:pt x="6288" y="22613"/>
                  </a:lnTo>
                  <a:lnTo>
                    <a:pt x="6364" y="22752"/>
                  </a:lnTo>
                  <a:lnTo>
                    <a:pt x="7576" y="24040"/>
                  </a:lnTo>
                  <a:lnTo>
                    <a:pt x="9243" y="25416"/>
                  </a:lnTo>
                  <a:cubicBezTo>
                    <a:pt x="8877" y="25909"/>
                    <a:pt x="8334" y="26679"/>
                    <a:pt x="8208" y="27032"/>
                  </a:cubicBezTo>
                  <a:cubicBezTo>
                    <a:pt x="7841" y="27386"/>
                    <a:pt x="4874" y="29091"/>
                    <a:pt x="2841" y="30214"/>
                  </a:cubicBezTo>
                  <a:lnTo>
                    <a:pt x="0" y="31629"/>
                  </a:lnTo>
                  <a:lnTo>
                    <a:pt x="189" y="32222"/>
                  </a:lnTo>
                  <a:lnTo>
                    <a:pt x="4533" y="31515"/>
                  </a:lnTo>
                  <a:lnTo>
                    <a:pt x="10430" y="29128"/>
                  </a:lnTo>
                  <a:lnTo>
                    <a:pt x="10556" y="29040"/>
                  </a:lnTo>
                  <a:lnTo>
                    <a:pt x="12804" y="26388"/>
                  </a:lnTo>
                  <a:lnTo>
                    <a:pt x="14748" y="24684"/>
                  </a:lnTo>
                  <a:lnTo>
                    <a:pt x="16087" y="23737"/>
                  </a:lnTo>
                  <a:lnTo>
                    <a:pt x="15241" y="25302"/>
                  </a:lnTo>
                  <a:lnTo>
                    <a:pt x="15582" y="25757"/>
                  </a:lnTo>
                  <a:lnTo>
                    <a:pt x="17488" y="25366"/>
                  </a:lnTo>
                  <a:cubicBezTo>
                    <a:pt x="19180" y="24861"/>
                    <a:pt x="19787" y="24595"/>
                    <a:pt x="20026" y="24431"/>
                  </a:cubicBezTo>
                  <a:cubicBezTo>
                    <a:pt x="20544" y="24595"/>
                    <a:pt x="22628" y="25757"/>
                    <a:pt x="24496" y="26868"/>
                  </a:cubicBezTo>
                  <a:lnTo>
                    <a:pt x="25936" y="29507"/>
                  </a:lnTo>
                  <a:lnTo>
                    <a:pt x="26618" y="33409"/>
                  </a:lnTo>
                  <a:lnTo>
                    <a:pt x="26012" y="36338"/>
                  </a:lnTo>
                  <a:lnTo>
                    <a:pt x="25456" y="38384"/>
                  </a:lnTo>
                  <a:lnTo>
                    <a:pt x="25469" y="38586"/>
                  </a:lnTo>
                  <a:lnTo>
                    <a:pt x="26264" y="40480"/>
                  </a:lnTo>
                  <a:lnTo>
                    <a:pt x="26858" y="40455"/>
                  </a:lnTo>
                  <a:lnTo>
                    <a:pt x="27767" y="37538"/>
                  </a:lnTo>
                  <a:lnTo>
                    <a:pt x="28373" y="37033"/>
                  </a:lnTo>
                  <a:lnTo>
                    <a:pt x="29004" y="40884"/>
                  </a:lnTo>
                  <a:lnTo>
                    <a:pt x="29888" y="43018"/>
                  </a:lnTo>
                  <a:lnTo>
                    <a:pt x="28360" y="42058"/>
                  </a:lnTo>
                  <a:lnTo>
                    <a:pt x="27893" y="42273"/>
                  </a:lnTo>
                  <a:lnTo>
                    <a:pt x="27653" y="43763"/>
                  </a:lnTo>
                  <a:lnTo>
                    <a:pt x="27678" y="43953"/>
                  </a:lnTo>
                  <a:lnTo>
                    <a:pt x="29383" y="47652"/>
                  </a:lnTo>
                  <a:lnTo>
                    <a:pt x="29156" y="50114"/>
                  </a:lnTo>
                  <a:lnTo>
                    <a:pt x="27918" y="52589"/>
                  </a:lnTo>
                  <a:lnTo>
                    <a:pt x="27413" y="57085"/>
                  </a:lnTo>
                  <a:lnTo>
                    <a:pt x="27729" y="61580"/>
                  </a:lnTo>
                  <a:lnTo>
                    <a:pt x="27779" y="61719"/>
                  </a:lnTo>
                  <a:lnTo>
                    <a:pt x="29522" y="64484"/>
                  </a:lnTo>
                  <a:lnTo>
                    <a:pt x="31252" y="65696"/>
                  </a:lnTo>
                  <a:lnTo>
                    <a:pt x="32464" y="69030"/>
                  </a:lnTo>
                  <a:lnTo>
                    <a:pt x="33891" y="74080"/>
                  </a:lnTo>
                  <a:lnTo>
                    <a:pt x="33967" y="74219"/>
                  </a:lnTo>
                  <a:lnTo>
                    <a:pt x="36505" y="76896"/>
                  </a:lnTo>
                  <a:lnTo>
                    <a:pt x="37048" y="76631"/>
                  </a:lnTo>
                  <a:lnTo>
                    <a:pt x="36467" y="73474"/>
                  </a:lnTo>
                  <a:lnTo>
                    <a:pt x="36404" y="73335"/>
                  </a:lnTo>
                  <a:lnTo>
                    <a:pt x="34964" y="71505"/>
                  </a:lnTo>
                  <a:lnTo>
                    <a:pt x="34484" y="68171"/>
                  </a:lnTo>
                  <a:lnTo>
                    <a:pt x="34484" y="68171"/>
                  </a:lnTo>
                  <a:lnTo>
                    <a:pt x="35166" y="68954"/>
                  </a:lnTo>
                  <a:lnTo>
                    <a:pt x="36012" y="72098"/>
                  </a:lnTo>
                  <a:lnTo>
                    <a:pt x="36101" y="72237"/>
                  </a:lnTo>
                  <a:lnTo>
                    <a:pt x="38273" y="74295"/>
                  </a:lnTo>
                  <a:lnTo>
                    <a:pt x="40268" y="77730"/>
                  </a:lnTo>
                  <a:lnTo>
                    <a:pt x="40419" y="79939"/>
                  </a:lnTo>
                  <a:lnTo>
                    <a:pt x="40508" y="80141"/>
                  </a:lnTo>
                  <a:lnTo>
                    <a:pt x="42162" y="81947"/>
                  </a:lnTo>
                  <a:lnTo>
                    <a:pt x="42301" y="82035"/>
                  </a:lnTo>
                  <a:lnTo>
                    <a:pt x="46202" y="83197"/>
                  </a:lnTo>
                  <a:lnTo>
                    <a:pt x="49043" y="84700"/>
                  </a:lnTo>
                  <a:lnTo>
                    <a:pt x="49359" y="84687"/>
                  </a:lnTo>
                  <a:lnTo>
                    <a:pt x="50028" y="84245"/>
                  </a:lnTo>
                  <a:lnTo>
                    <a:pt x="52453" y="86165"/>
                  </a:lnTo>
                  <a:lnTo>
                    <a:pt x="52592" y="86228"/>
                  </a:lnTo>
                  <a:lnTo>
                    <a:pt x="55407" y="86834"/>
                  </a:lnTo>
                  <a:lnTo>
                    <a:pt x="58716" y="90546"/>
                  </a:lnTo>
                  <a:lnTo>
                    <a:pt x="61330" y="91960"/>
                  </a:lnTo>
                  <a:lnTo>
                    <a:pt x="61683" y="91910"/>
                  </a:lnTo>
                  <a:lnTo>
                    <a:pt x="62706" y="91013"/>
                  </a:lnTo>
                  <a:lnTo>
                    <a:pt x="63994" y="92491"/>
                  </a:lnTo>
                  <a:lnTo>
                    <a:pt x="63691" y="95723"/>
                  </a:lnTo>
                  <a:lnTo>
                    <a:pt x="62251" y="97466"/>
                  </a:lnTo>
                  <a:lnTo>
                    <a:pt x="61405" y="99840"/>
                  </a:lnTo>
                  <a:lnTo>
                    <a:pt x="61165" y="102074"/>
                  </a:lnTo>
                  <a:lnTo>
                    <a:pt x="60711" y="103224"/>
                  </a:lnTo>
                  <a:lnTo>
                    <a:pt x="60774" y="103552"/>
                  </a:lnTo>
                  <a:lnTo>
                    <a:pt x="63186" y="106115"/>
                  </a:lnTo>
                  <a:lnTo>
                    <a:pt x="65320" y="109335"/>
                  </a:lnTo>
                  <a:lnTo>
                    <a:pt x="67441" y="112656"/>
                  </a:lnTo>
                  <a:lnTo>
                    <a:pt x="67555" y="112757"/>
                  </a:lnTo>
                  <a:lnTo>
                    <a:pt x="69461" y="113818"/>
                  </a:lnTo>
                  <a:lnTo>
                    <a:pt x="70623" y="115421"/>
                  </a:lnTo>
                  <a:lnTo>
                    <a:pt x="71090" y="120055"/>
                  </a:lnTo>
                  <a:lnTo>
                    <a:pt x="71330" y="123881"/>
                  </a:lnTo>
                  <a:lnTo>
                    <a:pt x="71090" y="127871"/>
                  </a:lnTo>
                  <a:lnTo>
                    <a:pt x="71254" y="129866"/>
                  </a:lnTo>
                  <a:lnTo>
                    <a:pt x="70472" y="132973"/>
                  </a:lnTo>
                  <a:lnTo>
                    <a:pt x="70383" y="135511"/>
                  </a:lnTo>
                  <a:lnTo>
                    <a:pt x="70623" y="138516"/>
                  </a:lnTo>
                  <a:lnTo>
                    <a:pt x="70749" y="138743"/>
                  </a:lnTo>
                  <a:lnTo>
                    <a:pt x="71886" y="139539"/>
                  </a:lnTo>
                  <a:lnTo>
                    <a:pt x="70168" y="143491"/>
                  </a:lnTo>
                  <a:lnTo>
                    <a:pt x="70194" y="143794"/>
                  </a:lnTo>
                  <a:lnTo>
                    <a:pt x="71507" y="145789"/>
                  </a:lnTo>
                  <a:lnTo>
                    <a:pt x="71823" y="147582"/>
                  </a:lnTo>
                  <a:lnTo>
                    <a:pt x="73035" y="151370"/>
                  </a:lnTo>
                  <a:lnTo>
                    <a:pt x="75409" y="154805"/>
                  </a:lnTo>
                  <a:lnTo>
                    <a:pt x="77227" y="156030"/>
                  </a:lnTo>
                  <a:lnTo>
                    <a:pt x="77391" y="156080"/>
                  </a:lnTo>
                  <a:lnTo>
                    <a:pt x="80396" y="156080"/>
                  </a:lnTo>
                  <a:lnTo>
                    <a:pt x="80624" y="155966"/>
                  </a:lnTo>
                  <a:lnTo>
                    <a:pt x="81886" y="154476"/>
                  </a:lnTo>
                  <a:lnTo>
                    <a:pt x="81798" y="153984"/>
                  </a:lnTo>
                  <a:lnTo>
                    <a:pt x="78666" y="152305"/>
                  </a:lnTo>
                  <a:lnTo>
                    <a:pt x="77530" y="149501"/>
                  </a:lnTo>
                  <a:lnTo>
                    <a:pt x="77353" y="149325"/>
                  </a:lnTo>
                  <a:cubicBezTo>
                    <a:pt x="77176" y="149249"/>
                    <a:pt x="77038" y="149097"/>
                    <a:pt x="76974" y="148908"/>
                  </a:cubicBezTo>
                  <a:cubicBezTo>
                    <a:pt x="76911" y="148643"/>
                    <a:pt x="77063" y="148289"/>
                    <a:pt x="77391" y="147885"/>
                  </a:cubicBezTo>
                  <a:cubicBezTo>
                    <a:pt x="78363" y="146723"/>
                    <a:pt x="78591" y="146458"/>
                    <a:pt x="78641" y="146332"/>
                  </a:cubicBezTo>
                  <a:lnTo>
                    <a:pt x="78957" y="145309"/>
                  </a:lnTo>
                  <a:lnTo>
                    <a:pt x="78831" y="144956"/>
                  </a:lnTo>
                  <a:lnTo>
                    <a:pt x="77404" y="143933"/>
                  </a:lnTo>
                  <a:lnTo>
                    <a:pt x="78111" y="142582"/>
                  </a:lnTo>
                  <a:lnTo>
                    <a:pt x="78831" y="142077"/>
                  </a:lnTo>
                  <a:lnTo>
                    <a:pt x="78957" y="141862"/>
                  </a:lnTo>
                  <a:lnTo>
                    <a:pt x="79361" y="139652"/>
                  </a:lnTo>
                  <a:lnTo>
                    <a:pt x="79336" y="139476"/>
                  </a:lnTo>
                  <a:lnTo>
                    <a:pt x="78818" y="138289"/>
                  </a:lnTo>
                  <a:lnTo>
                    <a:pt x="78869" y="137582"/>
                  </a:lnTo>
                  <a:lnTo>
                    <a:pt x="79954" y="137708"/>
                  </a:lnTo>
                  <a:lnTo>
                    <a:pt x="80308" y="137417"/>
                  </a:lnTo>
                  <a:lnTo>
                    <a:pt x="80384" y="135814"/>
                  </a:lnTo>
                  <a:lnTo>
                    <a:pt x="80384" y="135498"/>
                  </a:lnTo>
                  <a:lnTo>
                    <a:pt x="82038" y="135018"/>
                  </a:lnTo>
                  <a:lnTo>
                    <a:pt x="83932" y="134551"/>
                  </a:lnTo>
                  <a:lnTo>
                    <a:pt x="84172" y="134235"/>
                  </a:lnTo>
                  <a:lnTo>
                    <a:pt x="84172" y="132076"/>
                  </a:lnTo>
                  <a:lnTo>
                    <a:pt x="84020" y="130826"/>
                  </a:lnTo>
                  <a:lnTo>
                    <a:pt x="83970" y="130283"/>
                  </a:lnTo>
                  <a:lnTo>
                    <a:pt x="86243" y="130675"/>
                  </a:lnTo>
                  <a:lnTo>
                    <a:pt x="86521" y="130586"/>
                  </a:lnTo>
                  <a:lnTo>
                    <a:pt x="88137" y="129008"/>
                  </a:lnTo>
                  <a:lnTo>
                    <a:pt x="89614" y="126520"/>
                  </a:lnTo>
                  <a:lnTo>
                    <a:pt x="90965" y="124551"/>
                  </a:lnTo>
                  <a:lnTo>
                    <a:pt x="91470" y="121798"/>
                  </a:lnTo>
                  <a:lnTo>
                    <a:pt x="93857" y="120156"/>
                  </a:lnTo>
                  <a:lnTo>
                    <a:pt x="96546" y="118742"/>
                  </a:lnTo>
                  <a:lnTo>
                    <a:pt x="97897" y="117947"/>
                  </a:lnTo>
                  <a:lnTo>
                    <a:pt x="98049" y="117719"/>
                  </a:lnTo>
                  <a:lnTo>
                    <a:pt x="98592" y="113982"/>
                  </a:lnTo>
                  <a:lnTo>
                    <a:pt x="99463" y="110800"/>
                  </a:lnTo>
                  <a:lnTo>
                    <a:pt x="99842" y="108906"/>
                  </a:lnTo>
                  <a:lnTo>
                    <a:pt x="101648" y="106645"/>
                  </a:lnTo>
                  <a:lnTo>
                    <a:pt x="102746" y="104676"/>
                  </a:lnTo>
                  <a:lnTo>
                    <a:pt x="102746" y="104373"/>
                  </a:lnTo>
                  <a:lnTo>
                    <a:pt x="101799" y="102617"/>
                  </a:lnTo>
                  <a:cubicBezTo>
                    <a:pt x="101824" y="102352"/>
                    <a:pt x="101774" y="102125"/>
                    <a:pt x="98882" y="100989"/>
                  </a:cubicBezTo>
                  <a:lnTo>
                    <a:pt x="95650" y="99726"/>
                  </a:lnTo>
                  <a:lnTo>
                    <a:pt x="93718" y="99410"/>
                  </a:lnTo>
                  <a:lnTo>
                    <a:pt x="91710" y="98627"/>
                  </a:lnTo>
                  <a:lnTo>
                    <a:pt x="89551" y="97731"/>
                  </a:lnTo>
                  <a:lnTo>
                    <a:pt x="88415" y="95092"/>
                  </a:lnTo>
                  <a:lnTo>
                    <a:pt x="86887" y="92907"/>
                  </a:lnTo>
                  <a:lnTo>
                    <a:pt x="86735" y="92794"/>
                  </a:lnTo>
                  <a:lnTo>
                    <a:pt x="83338" y="91682"/>
                  </a:lnTo>
                  <a:lnTo>
                    <a:pt x="81179" y="91455"/>
                  </a:lnTo>
                  <a:lnTo>
                    <a:pt x="78970" y="89321"/>
                  </a:lnTo>
                  <a:lnTo>
                    <a:pt x="76861" y="88084"/>
                  </a:lnTo>
                  <a:lnTo>
                    <a:pt x="74335" y="87819"/>
                  </a:lnTo>
                  <a:lnTo>
                    <a:pt x="71810" y="87187"/>
                  </a:lnTo>
                  <a:lnTo>
                    <a:pt x="71722" y="87175"/>
                  </a:lnTo>
                  <a:lnTo>
                    <a:pt x="68881" y="87263"/>
                  </a:lnTo>
                  <a:lnTo>
                    <a:pt x="68792" y="87276"/>
                  </a:lnTo>
                  <a:cubicBezTo>
                    <a:pt x="65395" y="88273"/>
                    <a:pt x="65320" y="88576"/>
                    <a:pt x="65269" y="88753"/>
                  </a:cubicBezTo>
                  <a:cubicBezTo>
                    <a:pt x="65219" y="88942"/>
                    <a:pt x="65029" y="89523"/>
                    <a:pt x="64878" y="89965"/>
                  </a:cubicBezTo>
                  <a:lnTo>
                    <a:pt x="63640" y="88993"/>
                  </a:lnTo>
                  <a:lnTo>
                    <a:pt x="63350" y="88930"/>
                  </a:lnTo>
                  <a:lnTo>
                    <a:pt x="61734" y="89448"/>
                  </a:lnTo>
                  <a:lnTo>
                    <a:pt x="60218" y="88690"/>
                  </a:lnTo>
                  <a:lnTo>
                    <a:pt x="59057" y="86303"/>
                  </a:lnTo>
                  <a:lnTo>
                    <a:pt x="59802" y="84384"/>
                  </a:lnTo>
                  <a:lnTo>
                    <a:pt x="59600" y="83967"/>
                  </a:lnTo>
                  <a:lnTo>
                    <a:pt x="57655" y="83311"/>
                  </a:lnTo>
                  <a:lnTo>
                    <a:pt x="55521" y="83046"/>
                  </a:lnTo>
                  <a:lnTo>
                    <a:pt x="56077" y="81480"/>
                  </a:lnTo>
                  <a:lnTo>
                    <a:pt x="56796" y="80104"/>
                  </a:lnTo>
                  <a:lnTo>
                    <a:pt x="56986" y="78853"/>
                  </a:lnTo>
                  <a:lnTo>
                    <a:pt x="56670" y="78500"/>
                  </a:lnTo>
                  <a:lnTo>
                    <a:pt x="53905" y="78500"/>
                  </a:lnTo>
                  <a:lnTo>
                    <a:pt x="53640" y="78651"/>
                  </a:lnTo>
                  <a:lnTo>
                    <a:pt x="52516" y="80533"/>
                  </a:lnTo>
                  <a:lnTo>
                    <a:pt x="50155" y="81366"/>
                  </a:lnTo>
                  <a:lnTo>
                    <a:pt x="48374" y="78942"/>
                  </a:lnTo>
                  <a:lnTo>
                    <a:pt x="47995" y="75495"/>
                  </a:lnTo>
                  <a:lnTo>
                    <a:pt x="48816" y="72717"/>
                  </a:lnTo>
                  <a:lnTo>
                    <a:pt x="51443" y="70772"/>
                  </a:lnTo>
                  <a:lnTo>
                    <a:pt x="54132" y="70393"/>
                  </a:lnTo>
                  <a:lnTo>
                    <a:pt x="55370" y="71416"/>
                  </a:lnTo>
                  <a:lnTo>
                    <a:pt x="55849" y="71315"/>
                  </a:lnTo>
                  <a:lnTo>
                    <a:pt x="56392" y="70305"/>
                  </a:lnTo>
                  <a:lnTo>
                    <a:pt x="58286" y="70305"/>
                  </a:lnTo>
                  <a:lnTo>
                    <a:pt x="60799" y="71088"/>
                  </a:lnTo>
                  <a:lnTo>
                    <a:pt x="61014" y="72856"/>
                  </a:lnTo>
                  <a:lnTo>
                    <a:pt x="61064" y="72995"/>
                  </a:lnTo>
                  <a:lnTo>
                    <a:pt x="62403" y="75040"/>
                  </a:lnTo>
                  <a:lnTo>
                    <a:pt x="62971" y="74926"/>
                  </a:lnTo>
                  <a:lnTo>
                    <a:pt x="63363" y="72843"/>
                  </a:lnTo>
                  <a:lnTo>
                    <a:pt x="63363" y="72767"/>
                  </a:lnTo>
                  <a:lnTo>
                    <a:pt x="63211" y="69131"/>
                  </a:lnTo>
                  <a:lnTo>
                    <a:pt x="64158" y="67376"/>
                  </a:lnTo>
                  <a:lnTo>
                    <a:pt x="67087" y="65355"/>
                  </a:lnTo>
                  <a:lnTo>
                    <a:pt x="68704" y="62691"/>
                  </a:lnTo>
                  <a:lnTo>
                    <a:pt x="69461" y="60721"/>
                  </a:lnTo>
                  <a:lnTo>
                    <a:pt x="71924" y="58322"/>
                  </a:lnTo>
                  <a:lnTo>
                    <a:pt x="73452" y="58322"/>
                  </a:lnTo>
                  <a:lnTo>
                    <a:pt x="73755" y="58107"/>
                  </a:lnTo>
                  <a:lnTo>
                    <a:pt x="74575" y="55923"/>
                  </a:lnTo>
                  <a:lnTo>
                    <a:pt x="76747" y="54496"/>
                  </a:lnTo>
                  <a:lnTo>
                    <a:pt x="77682" y="55961"/>
                  </a:lnTo>
                  <a:lnTo>
                    <a:pt x="78124" y="56062"/>
                  </a:lnTo>
                  <a:lnTo>
                    <a:pt x="80119" y="54786"/>
                  </a:lnTo>
                  <a:lnTo>
                    <a:pt x="83591" y="53347"/>
                  </a:lnTo>
                  <a:lnTo>
                    <a:pt x="83705" y="52855"/>
                  </a:lnTo>
                  <a:lnTo>
                    <a:pt x="82909" y="51983"/>
                  </a:lnTo>
                  <a:lnTo>
                    <a:pt x="82657" y="51870"/>
                  </a:lnTo>
                  <a:lnTo>
                    <a:pt x="79715" y="52084"/>
                  </a:lnTo>
                  <a:lnTo>
                    <a:pt x="79134" y="50771"/>
                  </a:lnTo>
                  <a:lnTo>
                    <a:pt x="79134" y="49496"/>
                  </a:lnTo>
                  <a:lnTo>
                    <a:pt x="78970" y="49218"/>
                  </a:lnTo>
                  <a:lnTo>
                    <a:pt x="78528" y="48978"/>
                  </a:lnTo>
                  <a:lnTo>
                    <a:pt x="78742" y="48864"/>
                  </a:lnTo>
                  <a:lnTo>
                    <a:pt x="81002" y="48864"/>
                  </a:lnTo>
                  <a:lnTo>
                    <a:pt x="83212" y="49029"/>
                  </a:lnTo>
                  <a:lnTo>
                    <a:pt x="83389" y="48991"/>
                  </a:lnTo>
                  <a:lnTo>
                    <a:pt x="86028" y="47463"/>
                  </a:lnTo>
                  <a:cubicBezTo>
                    <a:pt x="87973" y="46023"/>
                    <a:pt x="88048" y="45910"/>
                    <a:pt x="88074" y="45847"/>
                  </a:cubicBezTo>
                  <a:cubicBezTo>
                    <a:pt x="88213" y="45657"/>
                    <a:pt x="88263" y="45569"/>
                    <a:pt x="86432" y="42362"/>
                  </a:cubicBezTo>
                  <a:lnTo>
                    <a:pt x="84399" y="40455"/>
                  </a:lnTo>
                  <a:lnTo>
                    <a:pt x="84033" y="38435"/>
                  </a:lnTo>
                  <a:lnTo>
                    <a:pt x="83553" y="34103"/>
                  </a:lnTo>
                  <a:lnTo>
                    <a:pt x="83010" y="33927"/>
                  </a:lnTo>
                  <a:lnTo>
                    <a:pt x="81078" y="36086"/>
                  </a:lnTo>
                  <a:lnTo>
                    <a:pt x="79576" y="35758"/>
                  </a:lnTo>
                  <a:lnTo>
                    <a:pt x="79310" y="34028"/>
                  </a:lnTo>
                  <a:lnTo>
                    <a:pt x="80055" y="32677"/>
                  </a:lnTo>
                  <a:lnTo>
                    <a:pt x="79866" y="32222"/>
                  </a:lnTo>
                  <a:lnTo>
                    <a:pt x="78212" y="31755"/>
                  </a:lnTo>
                  <a:lnTo>
                    <a:pt x="77164" y="30669"/>
                  </a:lnTo>
                  <a:lnTo>
                    <a:pt x="76937" y="30568"/>
                  </a:lnTo>
                  <a:lnTo>
                    <a:pt x="74070" y="30568"/>
                  </a:lnTo>
                  <a:lnTo>
                    <a:pt x="73199" y="30656"/>
                  </a:lnTo>
                  <a:lnTo>
                    <a:pt x="72921" y="30959"/>
                  </a:lnTo>
                  <a:lnTo>
                    <a:pt x="72845" y="33674"/>
                  </a:lnTo>
                  <a:lnTo>
                    <a:pt x="71583" y="35013"/>
                  </a:lnTo>
                  <a:lnTo>
                    <a:pt x="71545" y="35391"/>
                  </a:lnTo>
                  <a:lnTo>
                    <a:pt x="72290" y="36566"/>
                  </a:lnTo>
                  <a:lnTo>
                    <a:pt x="72492" y="38662"/>
                  </a:lnTo>
                  <a:lnTo>
                    <a:pt x="70535" y="40316"/>
                  </a:lnTo>
                  <a:lnTo>
                    <a:pt x="68615" y="40998"/>
                  </a:lnTo>
                  <a:lnTo>
                    <a:pt x="68401" y="41288"/>
                  </a:lnTo>
                  <a:lnTo>
                    <a:pt x="68401" y="44256"/>
                  </a:lnTo>
                  <a:lnTo>
                    <a:pt x="67555" y="44685"/>
                  </a:lnTo>
                  <a:lnTo>
                    <a:pt x="66380" y="43195"/>
                  </a:lnTo>
                  <a:lnTo>
                    <a:pt x="66974" y="40581"/>
                  </a:lnTo>
                  <a:lnTo>
                    <a:pt x="66822" y="40228"/>
                  </a:lnTo>
                  <a:lnTo>
                    <a:pt x="64676" y="39142"/>
                  </a:lnTo>
                  <a:lnTo>
                    <a:pt x="62453" y="37816"/>
                  </a:lnTo>
                  <a:lnTo>
                    <a:pt x="61443" y="36957"/>
                  </a:lnTo>
                  <a:lnTo>
                    <a:pt x="61241" y="36881"/>
                  </a:lnTo>
                  <a:lnTo>
                    <a:pt x="60509" y="36881"/>
                  </a:lnTo>
                  <a:lnTo>
                    <a:pt x="60307" y="34444"/>
                  </a:lnTo>
                  <a:lnTo>
                    <a:pt x="60686" y="32083"/>
                  </a:lnTo>
                  <a:lnTo>
                    <a:pt x="61456" y="30252"/>
                  </a:lnTo>
                  <a:cubicBezTo>
                    <a:pt x="61974" y="30050"/>
                    <a:pt x="62479" y="29823"/>
                    <a:pt x="62971" y="29558"/>
                  </a:cubicBezTo>
                  <a:cubicBezTo>
                    <a:pt x="63413" y="29330"/>
                    <a:pt x="63640" y="29229"/>
                    <a:pt x="63754" y="29179"/>
                  </a:cubicBezTo>
                  <a:cubicBezTo>
                    <a:pt x="63761" y="29180"/>
                    <a:pt x="63768" y="29180"/>
                    <a:pt x="63775" y="29180"/>
                  </a:cubicBezTo>
                  <a:cubicBezTo>
                    <a:pt x="63887" y="29180"/>
                    <a:pt x="64048" y="29086"/>
                    <a:pt x="64499" y="28813"/>
                  </a:cubicBezTo>
                  <a:lnTo>
                    <a:pt x="65029" y="28497"/>
                  </a:lnTo>
                  <a:cubicBezTo>
                    <a:pt x="66469" y="27638"/>
                    <a:pt x="66999" y="27323"/>
                    <a:pt x="67201" y="27171"/>
                  </a:cubicBezTo>
                  <a:lnTo>
                    <a:pt x="67214" y="27184"/>
                  </a:lnTo>
                  <a:lnTo>
                    <a:pt x="68792" y="25681"/>
                  </a:lnTo>
                  <a:lnTo>
                    <a:pt x="69992" y="24456"/>
                  </a:lnTo>
                  <a:lnTo>
                    <a:pt x="70737" y="24267"/>
                  </a:lnTo>
                  <a:lnTo>
                    <a:pt x="74083" y="24267"/>
                  </a:lnTo>
                  <a:lnTo>
                    <a:pt x="74399" y="23977"/>
                  </a:lnTo>
                  <a:lnTo>
                    <a:pt x="74550" y="21994"/>
                  </a:lnTo>
                  <a:lnTo>
                    <a:pt x="75548" y="20252"/>
                  </a:lnTo>
                  <a:lnTo>
                    <a:pt x="75573" y="20012"/>
                  </a:lnTo>
                  <a:lnTo>
                    <a:pt x="75106" y="18269"/>
                  </a:lnTo>
                  <a:lnTo>
                    <a:pt x="75005" y="18118"/>
                  </a:lnTo>
                  <a:lnTo>
                    <a:pt x="73363" y="16741"/>
                  </a:lnTo>
                  <a:lnTo>
                    <a:pt x="72883" y="16830"/>
                  </a:lnTo>
                  <a:lnTo>
                    <a:pt x="71873" y="18800"/>
                  </a:lnTo>
                  <a:lnTo>
                    <a:pt x="70320" y="19999"/>
                  </a:lnTo>
                  <a:lnTo>
                    <a:pt x="69676" y="20441"/>
                  </a:lnTo>
                  <a:lnTo>
                    <a:pt x="69676" y="18623"/>
                  </a:lnTo>
                  <a:lnTo>
                    <a:pt x="69929" y="17385"/>
                  </a:lnTo>
                  <a:lnTo>
                    <a:pt x="69411" y="17082"/>
                  </a:lnTo>
                  <a:lnTo>
                    <a:pt x="68691" y="17739"/>
                  </a:lnTo>
                  <a:lnTo>
                    <a:pt x="67896" y="15959"/>
                  </a:lnTo>
                  <a:lnTo>
                    <a:pt x="68918" y="14860"/>
                  </a:lnTo>
                  <a:lnTo>
                    <a:pt x="71002" y="10403"/>
                  </a:lnTo>
                  <a:lnTo>
                    <a:pt x="71873" y="10049"/>
                  </a:lnTo>
                  <a:lnTo>
                    <a:pt x="73767" y="8332"/>
                  </a:lnTo>
                  <a:lnTo>
                    <a:pt x="73691" y="7827"/>
                  </a:lnTo>
                  <a:lnTo>
                    <a:pt x="72896" y="7410"/>
                  </a:lnTo>
                  <a:lnTo>
                    <a:pt x="71785" y="7233"/>
                  </a:lnTo>
                  <a:lnTo>
                    <a:pt x="69373" y="7233"/>
                  </a:lnTo>
                  <a:lnTo>
                    <a:pt x="69057" y="7549"/>
                  </a:lnTo>
                  <a:lnTo>
                    <a:pt x="69057" y="9658"/>
                  </a:lnTo>
                  <a:lnTo>
                    <a:pt x="67037" y="12284"/>
                  </a:lnTo>
                  <a:lnTo>
                    <a:pt x="65294" y="14986"/>
                  </a:lnTo>
                  <a:lnTo>
                    <a:pt x="65294" y="15340"/>
                  </a:lnTo>
                  <a:lnTo>
                    <a:pt x="66077" y="16476"/>
                  </a:lnTo>
                  <a:lnTo>
                    <a:pt x="65762" y="18623"/>
                  </a:lnTo>
                  <a:lnTo>
                    <a:pt x="63375" y="19885"/>
                  </a:lnTo>
                  <a:lnTo>
                    <a:pt x="63375" y="18585"/>
                  </a:lnTo>
                  <a:lnTo>
                    <a:pt x="63085" y="18269"/>
                  </a:lnTo>
                  <a:lnTo>
                    <a:pt x="61342" y="18118"/>
                  </a:lnTo>
                  <a:lnTo>
                    <a:pt x="61128" y="18181"/>
                  </a:lnTo>
                  <a:lnTo>
                    <a:pt x="59890" y="19153"/>
                  </a:lnTo>
                  <a:lnTo>
                    <a:pt x="58223" y="16830"/>
                  </a:lnTo>
                  <a:lnTo>
                    <a:pt x="57971" y="16703"/>
                  </a:lnTo>
                  <a:lnTo>
                    <a:pt x="55799" y="16703"/>
                  </a:lnTo>
                  <a:lnTo>
                    <a:pt x="55521" y="16868"/>
                  </a:lnTo>
                  <a:lnTo>
                    <a:pt x="54827" y="18168"/>
                  </a:lnTo>
                  <a:lnTo>
                    <a:pt x="54435" y="18736"/>
                  </a:lnTo>
                  <a:lnTo>
                    <a:pt x="53652" y="16969"/>
                  </a:lnTo>
                  <a:lnTo>
                    <a:pt x="53261" y="16792"/>
                  </a:lnTo>
                  <a:cubicBezTo>
                    <a:pt x="53061" y="16867"/>
                    <a:pt x="52586" y="16997"/>
                    <a:pt x="52167" y="16997"/>
                  </a:cubicBezTo>
                  <a:cubicBezTo>
                    <a:pt x="51950" y="16997"/>
                    <a:pt x="51749" y="16962"/>
                    <a:pt x="51607" y="16868"/>
                  </a:cubicBezTo>
                  <a:cubicBezTo>
                    <a:pt x="51455" y="16767"/>
                    <a:pt x="51379" y="16590"/>
                    <a:pt x="51392" y="16426"/>
                  </a:cubicBezTo>
                  <a:cubicBezTo>
                    <a:pt x="51316" y="15112"/>
                    <a:pt x="51316" y="14986"/>
                    <a:pt x="51316" y="14974"/>
                  </a:cubicBezTo>
                  <a:lnTo>
                    <a:pt x="51215" y="14746"/>
                  </a:lnTo>
                  <a:lnTo>
                    <a:pt x="47945" y="11716"/>
                  </a:lnTo>
                  <a:lnTo>
                    <a:pt x="46922" y="11009"/>
                  </a:lnTo>
                  <a:lnTo>
                    <a:pt x="46682" y="10958"/>
                  </a:lnTo>
                  <a:lnTo>
                    <a:pt x="45142" y="11223"/>
                  </a:lnTo>
                  <a:lnTo>
                    <a:pt x="44435" y="9077"/>
                  </a:lnTo>
                  <a:lnTo>
                    <a:pt x="44233" y="8875"/>
                  </a:lnTo>
                  <a:lnTo>
                    <a:pt x="42806" y="8433"/>
                  </a:lnTo>
                  <a:lnTo>
                    <a:pt x="42679" y="8420"/>
                  </a:lnTo>
                  <a:lnTo>
                    <a:pt x="39182" y="8862"/>
                  </a:lnTo>
                  <a:lnTo>
                    <a:pt x="37262" y="8445"/>
                  </a:lnTo>
                  <a:lnTo>
                    <a:pt x="34649" y="6210"/>
                  </a:lnTo>
                  <a:lnTo>
                    <a:pt x="31075" y="4506"/>
                  </a:lnTo>
                  <a:lnTo>
                    <a:pt x="28499" y="2031"/>
                  </a:lnTo>
                  <a:lnTo>
                    <a:pt x="26365" y="263"/>
                  </a:lnTo>
                  <a:lnTo>
                    <a:pt x="26100" y="187"/>
                  </a:lnTo>
                  <a:lnTo>
                    <a:pt x="23524" y="756"/>
                  </a:lnTo>
                  <a:cubicBezTo>
                    <a:pt x="23360" y="465"/>
                    <a:pt x="23120" y="238"/>
                    <a:pt x="22817" y="124"/>
                  </a:cubicBezTo>
                  <a:cubicBezTo>
                    <a:pt x="22620" y="41"/>
                    <a:pt x="22402" y="0"/>
                    <a:pt x="221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2" name="Google Shape;3257;p42">
              <a:extLst>
                <a:ext uri="{FF2B5EF4-FFF2-40B4-BE49-F238E27FC236}">
                  <a16:creationId xmlns:a16="http://schemas.microsoft.com/office/drawing/2014/main" id="{826D3123-9730-6438-8D7E-2961BBA47102}"/>
                </a:ext>
              </a:extLst>
            </p:cNvPr>
            <p:cNvSpPr/>
            <p:nvPr/>
          </p:nvSpPr>
          <p:spPr>
            <a:xfrm>
              <a:off x="1940550" y="1654925"/>
              <a:ext cx="124725" cy="149650"/>
            </a:xfrm>
            <a:custGeom>
              <a:avLst/>
              <a:gdLst/>
              <a:ahLst/>
              <a:cxnLst/>
              <a:rect l="l" t="t" r="r" b="b"/>
              <a:pathLst>
                <a:path w="4989" h="5986" extrusionOk="0">
                  <a:moveTo>
                    <a:pt x="2425" y="0"/>
                  </a:moveTo>
                  <a:lnTo>
                    <a:pt x="1023" y="1200"/>
                  </a:lnTo>
                  <a:lnTo>
                    <a:pt x="1" y="3851"/>
                  </a:lnTo>
                  <a:lnTo>
                    <a:pt x="1" y="5985"/>
                  </a:lnTo>
                  <a:lnTo>
                    <a:pt x="2362" y="4104"/>
                  </a:lnTo>
                  <a:lnTo>
                    <a:pt x="3511" y="4887"/>
                  </a:lnTo>
                  <a:lnTo>
                    <a:pt x="4988" y="4419"/>
                  </a:lnTo>
                  <a:lnTo>
                    <a:pt x="3271" y="2210"/>
                  </a:lnTo>
                  <a:lnTo>
                    <a:pt x="2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3" name="Google Shape;3258;p42">
              <a:extLst>
                <a:ext uri="{FF2B5EF4-FFF2-40B4-BE49-F238E27FC236}">
                  <a16:creationId xmlns:a16="http://schemas.microsoft.com/office/drawing/2014/main" id="{F3512DDF-86C8-DFD1-1D3C-0CA96A6B715E}"/>
                </a:ext>
              </a:extLst>
            </p:cNvPr>
            <p:cNvSpPr/>
            <p:nvPr/>
          </p:nvSpPr>
          <p:spPr>
            <a:xfrm>
              <a:off x="1932650" y="1641650"/>
              <a:ext cx="145575" cy="179325"/>
            </a:xfrm>
            <a:custGeom>
              <a:avLst/>
              <a:gdLst/>
              <a:ahLst/>
              <a:cxnLst/>
              <a:rect l="l" t="t" r="r" b="b"/>
              <a:pathLst>
                <a:path w="5823" h="7173" extrusionOk="0">
                  <a:moveTo>
                    <a:pt x="2602" y="1049"/>
                  </a:moveTo>
                  <a:lnTo>
                    <a:pt x="3297" y="2842"/>
                  </a:lnTo>
                  <a:lnTo>
                    <a:pt x="4774" y="4774"/>
                  </a:lnTo>
                  <a:lnTo>
                    <a:pt x="3877" y="5064"/>
                  </a:lnTo>
                  <a:lnTo>
                    <a:pt x="2665" y="4231"/>
                  </a:lnTo>
                  <a:lnTo>
                    <a:pt x="632" y="5860"/>
                  </a:lnTo>
                  <a:lnTo>
                    <a:pt x="632" y="4433"/>
                  </a:lnTo>
                  <a:lnTo>
                    <a:pt x="1605" y="1907"/>
                  </a:lnTo>
                  <a:lnTo>
                    <a:pt x="2602" y="1049"/>
                  </a:lnTo>
                  <a:close/>
                  <a:moveTo>
                    <a:pt x="2880" y="1"/>
                  </a:moveTo>
                  <a:lnTo>
                    <a:pt x="1074" y="1541"/>
                  </a:lnTo>
                  <a:lnTo>
                    <a:pt x="26" y="4269"/>
                  </a:lnTo>
                  <a:lnTo>
                    <a:pt x="1" y="7173"/>
                  </a:lnTo>
                  <a:lnTo>
                    <a:pt x="1" y="7173"/>
                  </a:lnTo>
                  <a:lnTo>
                    <a:pt x="2703" y="5026"/>
                  </a:lnTo>
                  <a:lnTo>
                    <a:pt x="3776" y="5771"/>
                  </a:lnTo>
                  <a:lnTo>
                    <a:pt x="5822" y="5102"/>
                  </a:lnTo>
                  <a:lnTo>
                    <a:pt x="3865" y="2577"/>
                  </a:lnTo>
                  <a:lnTo>
                    <a:pt x="28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4" name="Google Shape;3259;p42">
              <a:extLst>
                <a:ext uri="{FF2B5EF4-FFF2-40B4-BE49-F238E27FC236}">
                  <a16:creationId xmlns:a16="http://schemas.microsoft.com/office/drawing/2014/main" id="{DBCD276E-D3E0-A242-2E59-6843D4CA540D}"/>
                </a:ext>
              </a:extLst>
            </p:cNvPr>
            <p:cNvSpPr/>
            <p:nvPr/>
          </p:nvSpPr>
          <p:spPr>
            <a:xfrm>
              <a:off x="2019475" y="1292525"/>
              <a:ext cx="410075" cy="583375"/>
            </a:xfrm>
            <a:custGeom>
              <a:avLst/>
              <a:gdLst/>
              <a:ahLst/>
              <a:cxnLst/>
              <a:rect l="l" t="t" r="r" b="b"/>
              <a:pathLst>
                <a:path w="16403" h="23335" extrusionOk="0">
                  <a:moveTo>
                    <a:pt x="4129" y="0"/>
                  </a:moveTo>
                  <a:lnTo>
                    <a:pt x="1213" y="2122"/>
                  </a:lnTo>
                  <a:lnTo>
                    <a:pt x="0" y="4407"/>
                  </a:lnTo>
                  <a:lnTo>
                    <a:pt x="0" y="7248"/>
                  </a:lnTo>
                  <a:lnTo>
                    <a:pt x="2122" y="6857"/>
                  </a:lnTo>
                  <a:lnTo>
                    <a:pt x="4571" y="8347"/>
                  </a:lnTo>
                  <a:lnTo>
                    <a:pt x="6541" y="8827"/>
                  </a:lnTo>
                  <a:lnTo>
                    <a:pt x="7210" y="7576"/>
                  </a:lnTo>
                  <a:lnTo>
                    <a:pt x="8170" y="11339"/>
                  </a:lnTo>
                  <a:lnTo>
                    <a:pt x="9521" y="12842"/>
                  </a:lnTo>
                  <a:lnTo>
                    <a:pt x="8258" y="15052"/>
                  </a:lnTo>
                  <a:cubicBezTo>
                    <a:pt x="8258" y="15052"/>
                    <a:pt x="8978" y="16314"/>
                    <a:pt x="6996" y="16706"/>
                  </a:cubicBezTo>
                  <a:cubicBezTo>
                    <a:pt x="5026" y="17097"/>
                    <a:pt x="6364" y="16946"/>
                    <a:pt x="5026" y="17097"/>
                  </a:cubicBezTo>
                  <a:cubicBezTo>
                    <a:pt x="3688" y="17261"/>
                    <a:pt x="3688" y="17539"/>
                    <a:pt x="3688" y="17539"/>
                  </a:cubicBezTo>
                  <a:lnTo>
                    <a:pt x="4180" y="18915"/>
                  </a:lnTo>
                  <a:lnTo>
                    <a:pt x="6604" y="18915"/>
                  </a:lnTo>
                  <a:lnTo>
                    <a:pt x="7943" y="20810"/>
                  </a:lnTo>
                  <a:lnTo>
                    <a:pt x="9521" y="22539"/>
                  </a:lnTo>
                  <a:lnTo>
                    <a:pt x="11579" y="23335"/>
                  </a:lnTo>
                  <a:lnTo>
                    <a:pt x="10405" y="20532"/>
                  </a:lnTo>
                  <a:lnTo>
                    <a:pt x="12375" y="21693"/>
                  </a:lnTo>
                  <a:lnTo>
                    <a:pt x="13473" y="20115"/>
                  </a:lnTo>
                  <a:lnTo>
                    <a:pt x="12059" y="16794"/>
                  </a:lnTo>
                  <a:lnTo>
                    <a:pt x="12615" y="15923"/>
                  </a:lnTo>
                  <a:lnTo>
                    <a:pt x="14420" y="18360"/>
                  </a:lnTo>
                  <a:lnTo>
                    <a:pt x="15683" y="16794"/>
                  </a:lnTo>
                  <a:lnTo>
                    <a:pt x="16403" y="15052"/>
                  </a:lnTo>
                  <a:lnTo>
                    <a:pt x="12931" y="12135"/>
                  </a:lnTo>
                  <a:lnTo>
                    <a:pt x="14269" y="11630"/>
                  </a:lnTo>
                  <a:lnTo>
                    <a:pt x="13549" y="8195"/>
                  </a:lnTo>
                  <a:lnTo>
                    <a:pt x="12211" y="5821"/>
                  </a:lnTo>
                  <a:lnTo>
                    <a:pt x="10721" y="4963"/>
                  </a:lnTo>
                  <a:lnTo>
                    <a:pt x="9067" y="3624"/>
                  </a:lnTo>
                  <a:lnTo>
                    <a:pt x="10557" y="3069"/>
                  </a:lnTo>
                  <a:lnTo>
                    <a:pt x="10165" y="1414"/>
                  </a:lnTo>
                  <a:lnTo>
                    <a:pt x="7918" y="354"/>
                  </a:lnTo>
                  <a:lnTo>
                    <a:pt x="5670" y="1326"/>
                  </a:lnTo>
                  <a:lnTo>
                    <a:pt x="5165" y="2677"/>
                  </a:lnTo>
                  <a:lnTo>
                    <a:pt x="3814" y="4256"/>
                  </a:lnTo>
                  <a:lnTo>
                    <a:pt x="2993" y="3069"/>
                  </a:lnTo>
                  <a:lnTo>
                    <a:pt x="41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5" name="Google Shape;3260;p42">
              <a:extLst>
                <a:ext uri="{FF2B5EF4-FFF2-40B4-BE49-F238E27FC236}">
                  <a16:creationId xmlns:a16="http://schemas.microsoft.com/office/drawing/2014/main" id="{A93A200B-32C0-533A-C1BC-FDC14DD77170}"/>
                </a:ext>
              </a:extLst>
            </p:cNvPr>
            <p:cNvSpPr/>
            <p:nvPr/>
          </p:nvSpPr>
          <p:spPr>
            <a:xfrm>
              <a:off x="2011275" y="1270725"/>
              <a:ext cx="427750" cy="619075"/>
            </a:xfrm>
            <a:custGeom>
              <a:avLst/>
              <a:gdLst/>
              <a:ahLst/>
              <a:cxnLst/>
              <a:rect l="l" t="t" r="r" b="b"/>
              <a:pathLst>
                <a:path w="17110" h="24763" extrusionOk="0">
                  <a:moveTo>
                    <a:pt x="8246" y="1567"/>
                  </a:moveTo>
                  <a:lnTo>
                    <a:pt x="10228" y="2501"/>
                  </a:lnTo>
                  <a:lnTo>
                    <a:pt x="10518" y="3739"/>
                  </a:lnTo>
                  <a:lnTo>
                    <a:pt x="8763" y="4383"/>
                  </a:lnTo>
                  <a:lnTo>
                    <a:pt x="10885" y="6087"/>
                  </a:lnTo>
                  <a:lnTo>
                    <a:pt x="12311" y="6908"/>
                  </a:lnTo>
                  <a:lnTo>
                    <a:pt x="13587" y="9156"/>
                  </a:lnTo>
                  <a:lnTo>
                    <a:pt x="14231" y="12287"/>
                  </a:lnTo>
                  <a:lnTo>
                    <a:pt x="12640" y="12881"/>
                  </a:lnTo>
                  <a:lnTo>
                    <a:pt x="16340" y="15999"/>
                  </a:lnTo>
                  <a:lnTo>
                    <a:pt x="15733" y="17477"/>
                  </a:lnTo>
                  <a:lnTo>
                    <a:pt x="14761" y="18689"/>
                  </a:lnTo>
                  <a:lnTo>
                    <a:pt x="12918" y="16227"/>
                  </a:lnTo>
                  <a:lnTo>
                    <a:pt x="12021" y="17616"/>
                  </a:lnTo>
                  <a:lnTo>
                    <a:pt x="13448" y="20937"/>
                  </a:lnTo>
                  <a:lnTo>
                    <a:pt x="12615" y="22136"/>
                  </a:lnTo>
                  <a:lnTo>
                    <a:pt x="10076" y="20633"/>
                  </a:lnTo>
                  <a:lnTo>
                    <a:pt x="11339" y="23639"/>
                  </a:lnTo>
                  <a:lnTo>
                    <a:pt x="10051" y="23146"/>
                  </a:lnTo>
                  <a:lnTo>
                    <a:pt x="8549" y="21492"/>
                  </a:lnTo>
                  <a:lnTo>
                    <a:pt x="7109" y="19459"/>
                  </a:lnTo>
                  <a:lnTo>
                    <a:pt x="4748" y="19459"/>
                  </a:lnTo>
                  <a:lnTo>
                    <a:pt x="4407" y="18500"/>
                  </a:lnTo>
                  <a:cubicBezTo>
                    <a:pt x="4723" y="18373"/>
                    <a:pt x="5064" y="18297"/>
                    <a:pt x="5417" y="18272"/>
                  </a:cubicBezTo>
                  <a:cubicBezTo>
                    <a:pt x="6124" y="18196"/>
                    <a:pt x="6124" y="18196"/>
                    <a:pt x="6238" y="18146"/>
                  </a:cubicBezTo>
                  <a:cubicBezTo>
                    <a:pt x="6301" y="18121"/>
                    <a:pt x="6453" y="18070"/>
                    <a:pt x="7412" y="17881"/>
                  </a:cubicBezTo>
                  <a:cubicBezTo>
                    <a:pt x="8208" y="17717"/>
                    <a:pt x="8725" y="17401"/>
                    <a:pt x="8940" y="16934"/>
                  </a:cubicBezTo>
                  <a:cubicBezTo>
                    <a:pt x="9079" y="16618"/>
                    <a:pt x="9079" y="16265"/>
                    <a:pt x="8953" y="15936"/>
                  </a:cubicBezTo>
                  <a:lnTo>
                    <a:pt x="10253" y="13676"/>
                  </a:lnTo>
                  <a:lnTo>
                    <a:pt x="8801" y="12060"/>
                  </a:lnTo>
                  <a:lnTo>
                    <a:pt x="7652" y="7590"/>
                  </a:lnTo>
                  <a:lnTo>
                    <a:pt x="6718" y="9332"/>
                  </a:lnTo>
                  <a:lnTo>
                    <a:pt x="5026" y="8928"/>
                  </a:lnTo>
                  <a:lnTo>
                    <a:pt x="2513" y="7388"/>
                  </a:lnTo>
                  <a:lnTo>
                    <a:pt x="644" y="7741"/>
                  </a:lnTo>
                  <a:lnTo>
                    <a:pt x="644" y="5367"/>
                  </a:lnTo>
                  <a:lnTo>
                    <a:pt x="1793" y="3208"/>
                  </a:lnTo>
                  <a:lnTo>
                    <a:pt x="3801" y="1744"/>
                  </a:lnTo>
                  <a:lnTo>
                    <a:pt x="3801" y="1744"/>
                  </a:lnTo>
                  <a:lnTo>
                    <a:pt x="2980" y="3991"/>
                  </a:lnTo>
                  <a:lnTo>
                    <a:pt x="4129" y="5645"/>
                  </a:lnTo>
                  <a:lnTo>
                    <a:pt x="5745" y="3751"/>
                  </a:lnTo>
                  <a:lnTo>
                    <a:pt x="6263" y="2438"/>
                  </a:lnTo>
                  <a:lnTo>
                    <a:pt x="8246" y="1567"/>
                  </a:lnTo>
                  <a:close/>
                  <a:moveTo>
                    <a:pt x="5114" y="1"/>
                  </a:moveTo>
                  <a:lnTo>
                    <a:pt x="1288" y="2779"/>
                  </a:lnTo>
                  <a:lnTo>
                    <a:pt x="0" y="5203"/>
                  </a:lnTo>
                  <a:lnTo>
                    <a:pt x="0" y="8486"/>
                  </a:lnTo>
                  <a:lnTo>
                    <a:pt x="2374" y="8044"/>
                  </a:lnTo>
                  <a:lnTo>
                    <a:pt x="4723" y="9471"/>
                  </a:lnTo>
                  <a:lnTo>
                    <a:pt x="7021" y="10039"/>
                  </a:lnTo>
                  <a:lnTo>
                    <a:pt x="7425" y="9294"/>
                  </a:lnTo>
                  <a:lnTo>
                    <a:pt x="8208" y="12350"/>
                  </a:lnTo>
                  <a:lnTo>
                    <a:pt x="9458" y="13739"/>
                  </a:lnTo>
                  <a:lnTo>
                    <a:pt x="8321" y="15747"/>
                  </a:lnTo>
                  <a:lnTo>
                    <a:pt x="8233" y="15911"/>
                  </a:lnTo>
                  <a:lnTo>
                    <a:pt x="8309" y="16063"/>
                  </a:lnTo>
                  <a:cubicBezTo>
                    <a:pt x="8410" y="16252"/>
                    <a:pt x="8422" y="16467"/>
                    <a:pt x="8347" y="16669"/>
                  </a:cubicBezTo>
                  <a:cubicBezTo>
                    <a:pt x="8220" y="16946"/>
                    <a:pt x="7842" y="17148"/>
                    <a:pt x="7273" y="17262"/>
                  </a:cubicBezTo>
                  <a:cubicBezTo>
                    <a:pt x="6263" y="17464"/>
                    <a:pt x="6099" y="17527"/>
                    <a:pt x="6011" y="17565"/>
                  </a:cubicBezTo>
                  <a:cubicBezTo>
                    <a:pt x="5783" y="17603"/>
                    <a:pt x="5556" y="17641"/>
                    <a:pt x="5329" y="17654"/>
                  </a:cubicBezTo>
                  <a:cubicBezTo>
                    <a:pt x="4937" y="17704"/>
                    <a:pt x="3712" y="17843"/>
                    <a:pt x="3712" y="18411"/>
                  </a:cubicBezTo>
                  <a:lnTo>
                    <a:pt x="4293" y="20103"/>
                  </a:lnTo>
                  <a:lnTo>
                    <a:pt x="6793" y="20103"/>
                  </a:lnTo>
                  <a:lnTo>
                    <a:pt x="8056" y="21884"/>
                  </a:lnTo>
                  <a:lnTo>
                    <a:pt x="9685" y="23677"/>
                  </a:lnTo>
                  <a:lnTo>
                    <a:pt x="12488" y="24763"/>
                  </a:lnTo>
                  <a:lnTo>
                    <a:pt x="11390" y="22161"/>
                  </a:lnTo>
                  <a:lnTo>
                    <a:pt x="12791" y="22982"/>
                  </a:lnTo>
                  <a:lnTo>
                    <a:pt x="14168" y="20987"/>
                  </a:lnTo>
                  <a:lnTo>
                    <a:pt x="12741" y="17666"/>
                  </a:lnTo>
                  <a:lnTo>
                    <a:pt x="12968" y="17325"/>
                  </a:lnTo>
                  <a:lnTo>
                    <a:pt x="14748" y="19712"/>
                  </a:lnTo>
                  <a:lnTo>
                    <a:pt x="16264" y="17830"/>
                  </a:lnTo>
                  <a:lnTo>
                    <a:pt x="17110" y="15810"/>
                  </a:lnTo>
                  <a:lnTo>
                    <a:pt x="13877" y="13083"/>
                  </a:lnTo>
                  <a:lnTo>
                    <a:pt x="14963" y="12678"/>
                  </a:lnTo>
                  <a:lnTo>
                    <a:pt x="14193" y="8979"/>
                  </a:lnTo>
                  <a:lnTo>
                    <a:pt x="12779" y="6453"/>
                  </a:lnTo>
                  <a:lnTo>
                    <a:pt x="11238" y="5569"/>
                  </a:lnTo>
                  <a:lnTo>
                    <a:pt x="10013" y="4585"/>
                  </a:lnTo>
                  <a:lnTo>
                    <a:pt x="11263" y="4117"/>
                  </a:lnTo>
                  <a:lnTo>
                    <a:pt x="10771" y="2047"/>
                  </a:lnTo>
                  <a:lnTo>
                    <a:pt x="8258" y="860"/>
                  </a:lnTo>
                  <a:lnTo>
                    <a:pt x="5758" y="1958"/>
                  </a:lnTo>
                  <a:lnTo>
                    <a:pt x="5215" y="3372"/>
                  </a:lnTo>
                  <a:lnTo>
                    <a:pt x="4180" y="4597"/>
                  </a:lnTo>
                  <a:lnTo>
                    <a:pt x="3675" y="3890"/>
                  </a:lnTo>
                  <a:lnTo>
                    <a:pt x="51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6" name="Google Shape;3261;p42">
              <a:extLst>
                <a:ext uri="{FF2B5EF4-FFF2-40B4-BE49-F238E27FC236}">
                  <a16:creationId xmlns:a16="http://schemas.microsoft.com/office/drawing/2014/main" id="{0C83F64C-9B0C-C8B4-BF7D-F573E7D1996B}"/>
                </a:ext>
              </a:extLst>
            </p:cNvPr>
            <p:cNvSpPr/>
            <p:nvPr/>
          </p:nvSpPr>
          <p:spPr>
            <a:xfrm>
              <a:off x="2342725" y="2272700"/>
              <a:ext cx="102300" cy="109875"/>
            </a:xfrm>
            <a:custGeom>
              <a:avLst/>
              <a:gdLst/>
              <a:ahLst/>
              <a:cxnLst/>
              <a:rect l="l" t="t" r="r" b="b"/>
              <a:pathLst>
                <a:path w="4092" h="4395" extrusionOk="0">
                  <a:moveTo>
                    <a:pt x="112" y="2946"/>
                  </a:moveTo>
                  <a:cubicBezTo>
                    <a:pt x="41" y="2963"/>
                    <a:pt x="1" y="2986"/>
                    <a:pt x="1" y="3018"/>
                  </a:cubicBezTo>
                  <a:cubicBezTo>
                    <a:pt x="1" y="3026"/>
                    <a:pt x="3" y="3031"/>
                    <a:pt x="9" y="3031"/>
                  </a:cubicBezTo>
                  <a:cubicBezTo>
                    <a:pt x="25" y="3031"/>
                    <a:pt x="60" y="3000"/>
                    <a:pt x="112" y="2946"/>
                  </a:cubicBezTo>
                  <a:close/>
                  <a:moveTo>
                    <a:pt x="2337" y="0"/>
                  </a:moveTo>
                  <a:cubicBezTo>
                    <a:pt x="2337" y="0"/>
                    <a:pt x="576" y="2455"/>
                    <a:pt x="112" y="2946"/>
                  </a:cubicBezTo>
                  <a:lnTo>
                    <a:pt x="112" y="2946"/>
                  </a:lnTo>
                  <a:cubicBezTo>
                    <a:pt x="226" y="2918"/>
                    <a:pt x="419" y="2908"/>
                    <a:pt x="644" y="2908"/>
                  </a:cubicBezTo>
                  <a:cubicBezTo>
                    <a:pt x="1336" y="2908"/>
                    <a:pt x="2337" y="3005"/>
                    <a:pt x="2337" y="3005"/>
                  </a:cubicBezTo>
                  <a:lnTo>
                    <a:pt x="3145" y="4394"/>
                  </a:lnTo>
                  <a:lnTo>
                    <a:pt x="4092" y="3990"/>
                  </a:lnTo>
                  <a:lnTo>
                    <a:pt x="4092" y="2096"/>
                  </a:lnTo>
                  <a:lnTo>
                    <a:pt x="2438" y="1465"/>
                  </a:lnTo>
                  <a:lnTo>
                    <a:pt x="2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7" name="Google Shape;3262;p42">
              <a:extLst>
                <a:ext uri="{FF2B5EF4-FFF2-40B4-BE49-F238E27FC236}">
                  <a16:creationId xmlns:a16="http://schemas.microsoft.com/office/drawing/2014/main" id="{7B986ABC-DF4A-8C35-D5B4-C6AC92DE4021}"/>
                </a:ext>
              </a:extLst>
            </p:cNvPr>
            <p:cNvSpPr/>
            <p:nvPr/>
          </p:nvSpPr>
          <p:spPr>
            <a:xfrm>
              <a:off x="2334825" y="2250600"/>
              <a:ext cx="118400" cy="142075"/>
            </a:xfrm>
            <a:custGeom>
              <a:avLst/>
              <a:gdLst/>
              <a:ahLst/>
              <a:cxnLst/>
              <a:rect l="l" t="t" r="r" b="b"/>
              <a:pathLst>
                <a:path w="4736" h="5683" extrusionOk="0">
                  <a:moveTo>
                    <a:pt x="2387" y="1781"/>
                  </a:moveTo>
                  <a:lnTo>
                    <a:pt x="2450" y="2576"/>
                  </a:lnTo>
                  <a:lnTo>
                    <a:pt x="4079" y="3207"/>
                  </a:lnTo>
                  <a:lnTo>
                    <a:pt x="4079" y="4659"/>
                  </a:lnTo>
                  <a:lnTo>
                    <a:pt x="3587" y="4874"/>
                  </a:lnTo>
                  <a:lnTo>
                    <a:pt x="2829" y="3586"/>
                  </a:lnTo>
                  <a:lnTo>
                    <a:pt x="2665" y="3574"/>
                  </a:lnTo>
                  <a:cubicBezTo>
                    <a:pt x="1983" y="3510"/>
                    <a:pt x="1491" y="3473"/>
                    <a:pt x="1125" y="3473"/>
                  </a:cubicBezTo>
                  <a:lnTo>
                    <a:pt x="1137" y="3473"/>
                  </a:lnTo>
                  <a:cubicBezTo>
                    <a:pt x="1428" y="3106"/>
                    <a:pt x="1819" y="2576"/>
                    <a:pt x="2387" y="1781"/>
                  </a:cubicBezTo>
                  <a:close/>
                  <a:moveTo>
                    <a:pt x="2905" y="0"/>
                  </a:moveTo>
                  <a:lnTo>
                    <a:pt x="2400" y="707"/>
                  </a:lnTo>
                  <a:cubicBezTo>
                    <a:pt x="1541" y="1894"/>
                    <a:pt x="582" y="3195"/>
                    <a:pt x="253" y="3561"/>
                  </a:cubicBezTo>
                  <a:cubicBezTo>
                    <a:pt x="203" y="3574"/>
                    <a:pt x="165" y="3599"/>
                    <a:pt x="127" y="3637"/>
                  </a:cubicBezTo>
                  <a:lnTo>
                    <a:pt x="1" y="3763"/>
                  </a:lnTo>
                  <a:lnTo>
                    <a:pt x="1" y="4142"/>
                  </a:lnTo>
                  <a:lnTo>
                    <a:pt x="228" y="4218"/>
                  </a:lnTo>
                  <a:cubicBezTo>
                    <a:pt x="268" y="4227"/>
                    <a:pt x="302" y="4237"/>
                    <a:pt x="339" y="4237"/>
                  </a:cubicBezTo>
                  <a:cubicBezTo>
                    <a:pt x="396" y="4237"/>
                    <a:pt x="462" y="4214"/>
                    <a:pt x="569" y="4129"/>
                  </a:cubicBezTo>
                  <a:cubicBezTo>
                    <a:pt x="771" y="4117"/>
                    <a:pt x="974" y="4111"/>
                    <a:pt x="1176" y="4111"/>
                  </a:cubicBezTo>
                  <a:cubicBezTo>
                    <a:pt x="1605" y="4111"/>
                    <a:pt x="2034" y="4137"/>
                    <a:pt x="2463" y="4180"/>
                  </a:cubicBezTo>
                  <a:lnTo>
                    <a:pt x="3334" y="5682"/>
                  </a:lnTo>
                  <a:lnTo>
                    <a:pt x="4736" y="5076"/>
                  </a:lnTo>
                  <a:lnTo>
                    <a:pt x="4736" y="2753"/>
                  </a:lnTo>
                  <a:lnTo>
                    <a:pt x="3069" y="2121"/>
                  </a:lnTo>
                  <a:lnTo>
                    <a:pt x="2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8" name="Google Shape;3263;p42">
              <a:extLst>
                <a:ext uri="{FF2B5EF4-FFF2-40B4-BE49-F238E27FC236}">
                  <a16:creationId xmlns:a16="http://schemas.microsoft.com/office/drawing/2014/main" id="{654752C2-9BD5-3C5A-67FE-FEDA07BBBD34}"/>
                </a:ext>
              </a:extLst>
            </p:cNvPr>
            <p:cNvSpPr/>
            <p:nvPr/>
          </p:nvSpPr>
          <p:spPr>
            <a:xfrm>
              <a:off x="1713900" y="3010725"/>
              <a:ext cx="224775" cy="69925"/>
            </a:xfrm>
            <a:custGeom>
              <a:avLst/>
              <a:gdLst/>
              <a:ahLst/>
              <a:cxnLst/>
              <a:rect l="l" t="t" r="r" b="b"/>
              <a:pathLst>
                <a:path w="8991" h="2797" extrusionOk="0">
                  <a:moveTo>
                    <a:pt x="1112" y="1"/>
                  </a:moveTo>
                  <a:lnTo>
                    <a:pt x="0" y="556"/>
                  </a:lnTo>
                  <a:lnTo>
                    <a:pt x="1112" y="834"/>
                  </a:lnTo>
                  <a:cubicBezTo>
                    <a:pt x="1112" y="834"/>
                    <a:pt x="3864" y="1125"/>
                    <a:pt x="4104" y="1125"/>
                  </a:cubicBezTo>
                  <a:cubicBezTo>
                    <a:pt x="4344" y="1125"/>
                    <a:pt x="6705" y="2110"/>
                    <a:pt x="6705" y="2110"/>
                  </a:cubicBezTo>
                  <a:cubicBezTo>
                    <a:pt x="6705" y="2110"/>
                    <a:pt x="5423" y="2797"/>
                    <a:pt x="5497" y="2797"/>
                  </a:cubicBezTo>
                  <a:cubicBezTo>
                    <a:pt x="5501" y="2797"/>
                    <a:pt x="5508" y="2795"/>
                    <a:pt x="5518" y="2791"/>
                  </a:cubicBezTo>
                  <a:cubicBezTo>
                    <a:pt x="5758" y="2716"/>
                    <a:pt x="8991" y="2463"/>
                    <a:pt x="8991" y="2463"/>
                  </a:cubicBezTo>
                  <a:lnTo>
                    <a:pt x="7892" y="1390"/>
                  </a:lnTo>
                  <a:lnTo>
                    <a:pt x="3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39" name="Google Shape;3264;p42">
              <a:extLst>
                <a:ext uri="{FF2B5EF4-FFF2-40B4-BE49-F238E27FC236}">
                  <a16:creationId xmlns:a16="http://schemas.microsoft.com/office/drawing/2014/main" id="{8C72CE50-FB4E-46A0-86BB-5C3D42C9FAE2}"/>
                </a:ext>
              </a:extLst>
            </p:cNvPr>
            <p:cNvSpPr/>
            <p:nvPr/>
          </p:nvSpPr>
          <p:spPr>
            <a:xfrm>
              <a:off x="1691475" y="3002850"/>
              <a:ext cx="265200" cy="86825"/>
            </a:xfrm>
            <a:custGeom>
              <a:avLst/>
              <a:gdLst/>
              <a:ahLst/>
              <a:cxnLst/>
              <a:rect l="l" t="t" r="r" b="b"/>
              <a:pathLst>
                <a:path w="10608" h="3473" extrusionOk="0">
                  <a:moveTo>
                    <a:pt x="4079" y="644"/>
                  </a:moveTo>
                  <a:lnTo>
                    <a:pt x="8613" y="1995"/>
                  </a:lnTo>
                  <a:lnTo>
                    <a:pt x="9168" y="2526"/>
                  </a:lnTo>
                  <a:cubicBezTo>
                    <a:pt x="8764" y="2551"/>
                    <a:pt x="8310" y="2589"/>
                    <a:pt x="7880" y="2627"/>
                  </a:cubicBezTo>
                  <a:lnTo>
                    <a:pt x="8335" y="2387"/>
                  </a:lnTo>
                  <a:lnTo>
                    <a:pt x="7716" y="2134"/>
                  </a:lnTo>
                  <a:cubicBezTo>
                    <a:pt x="6112" y="1465"/>
                    <a:pt x="5191" y="1124"/>
                    <a:pt x="5001" y="1124"/>
                  </a:cubicBezTo>
                  <a:cubicBezTo>
                    <a:pt x="4824" y="1124"/>
                    <a:pt x="3095" y="947"/>
                    <a:pt x="2072" y="846"/>
                  </a:cubicBezTo>
                  <a:lnTo>
                    <a:pt x="1807" y="770"/>
                  </a:lnTo>
                  <a:lnTo>
                    <a:pt x="2072" y="644"/>
                  </a:lnTo>
                  <a:close/>
                  <a:moveTo>
                    <a:pt x="1933" y="0"/>
                  </a:moveTo>
                  <a:lnTo>
                    <a:pt x="1" y="973"/>
                  </a:lnTo>
                  <a:lnTo>
                    <a:pt x="1971" y="1465"/>
                  </a:lnTo>
                  <a:cubicBezTo>
                    <a:pt x="2438" y="1515"/>
                    <a:pt x="4749" y="1755"/>
                    <a:pt x="4976" y="1755"/>
                  </a:cubicBezTo>
                  <a:cubicBezTo>
                    <a:pt x="5127" y="1781"/>
                    <a:pt x="5974" y="2096"/>
                    <a:pt x="6857" y="2462"/>
                  </a:cubicBezTo>
                  <a:cubicBezTo>
                    <a:pt x="5974" y="2942"/>
                    <a:pt x="5986" y="2980"/>
                    <a:pt x="6100" y="3233"/>
                  </a:cubicBezTo>
                  <a:lnTo>
                    <a:pt x="6251" y="3473"/>
                  </a:lnTo>
                  <a:lnTo>
                    <a:pt x="6516" y="3410"/>
                  </a:lnTo>
                  <a:cubicBezTo>
                    <a:pt x="6706" y="3359"/>
                    <a:pt x="8411" y="3207"/>
                    <a:pt x="9913" y="3094"/>
                  </a:cubicBezTo>
                  <a:lnTo>
                    <a:pt x="10608" y="3043"/>
                  </a:lnTo>
                  <a:lnTo>
                    <a:pt x="8953" y="1427"/>
                  </a:lnTo>
                  <a:lnTo>
                    <a:pt x="4231" y="13"/>
                  </a:lnTo>
                  <a:lnTo>
                    <a:pt x="19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40" name="Google Shape;3265;p42">
              <a:extLst>
                <a:ext uri="{FF2B5EF4-FFF2-40B4-BE49-F238E27FC236}">
                  <a16:creationId xmlns:a16="http://schemas.microsoft.com/office/drawing/2014/main" id="{4299AAE6-C147-EA9E-BD9B-A09389FBDF09}"/>
                </a:ext>
              </a:extLst>
            </p:cNvPr>
            <p:cNvSpPr/>
            <p:nvPr/>
          </p:nvSpPr>
          <p:spPr>
            <a:xfrm>
              <a:off x="1938650" y="3067875"/>
              <a:ext cx="120300" cy="55275"/>
            </a:xfrm>
            <a:custGeom>
              <a:avLst/>
              <a:gdLst/>
              <a:ahLst/>
              <a:cxnLst/>
              <a:rect l="l" t="t" r="r" b="b"/>
              <a:pathLst>
                <a:path w="4812" h="2211" extrusionOk="0">
                  <a:moveTo>
                    <a:pt x="1807" y="0"/>
                  </a:moveTo>
                  <a:lnTo>
                    <a:pt x="1099" y="1036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2842" y="1743"/>
                  </a:lnTo>
                  <a:lnTo>
                    <a:pt x="4812" y="2210"/>
                  </a:lnTo>
                  <a:lnTo>
                    <a:pt x="4812" y="2210"/>
                  </a:lnTo>
                  <a:lnTo>
                    <a:pt x="4408" y="493"/>
                  </a:lnTo>
                  <a:lnTo>
                    <a:pt x="18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41" name="Google Shape;3266;p42">
              <a:extLst>
                <a:ext uri="{FF2B5EF4-FFF2-40B4-BE49-F238E27FC236}">
                  <a16:creationId xmlns:a16="http://schemas.microsoft.com/office/drawing/2014/main" id="{4A3FC074-DC6D-6237-B16F-A9CE72500F37}"/>
                </a:ext>
              </a:extLst>
            </p:cNvPr>
            <p:cNvSpPr/>
            <p:nvPr/>
          </p:nvSpPr>
          <p:spPr>
            <a:xfrm>
              <a:off x="1916875" y="3059350"/>
              <a:ext cx="152175" cy="75475"/>
            </a:xfrm>
            <a:custGeom>
              <a:avLst/>
              <a:gdLst/>
              <a:ahLst/>
              <a:cxnLst/>
              <a:rect l="l" t="t" r="r" b="b"/>
              <a:pathLst>
                <a:path w="6087" h="3019" extrusionOk="0">
                  <a:moveTo>
                    <a:pt x="2829" y="695"/>
                  </a:moveTo>
                  <a:lnTo>
                    <a:pt x="5026" y="1099"/>
                  </a:lnTo>
                  <a:lnTo>
                    <a:pt x="5253" y="2122"/>
                  </a:lnTo>
                  <a:lnTo>
                    <a:pt x="5253" y="2122"/>
                  </a:lnTo>
                  <a:lnTo>
                    <a:pt x="3713" y="1756"/>
                  </a:lnTo>
                  <a:lnTo>
                    <a:pt x="1731" y="2084"/>
                  </a:lnTo>
                  <a:lnTo>
                    <a:pt x="2236" y="1541"/>
                  </a:lnTo>
                  <a:lnTo>
                    <a:pt x="2829" y="695"/>
                  </a:lnTo>
                  <a:close/>
                  <a:moveTo>
                    <a:pt x="2526" y="0"/>
                  </a:moveTo>
                  <a:lnTo>
                    <a:pt x="1743" y="1162"/>
                  </a:lnTo>
                  <a:lnTo>
                    <a:pt x="1" y="3018"/>
                  </a:lnTo>
                  <a:lnTo>
                    <a:pt x="3675" y="2400"/>
                  </a:lnTo>
                  <a:lnTo>
                    <a:pt x="6087" y="2980"/>
                  </a:lnTo>
                  <a:lnTo>
                    <a:pt x="5531" y="556"/>
                  </a:lnTo>
                  <a:lnTo>
                    <a:pt x="25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42" name="Google Shape;3267;p42">
              <a:extLst>
                <a:ext uri="{FF2B5EF4-FFF2-40B4-BE49-F238E27FC236}">
                  <a16:creationId xmlns:a16="http://schemas.microsoft.com/office/drawing/2014/main" id="{1ADF9B7F-2ED0-5A57-EB79-AFB3D6165345}"/>
                </a:ext>
              </a:extLst>
            </p:cNvPr>
            <p:cNvSpPr/>
            <p:nvPr/>
          </p:nvSpPr>
          <p:spPr>
            <a:xfrm>
              <a:off x="1843950" y="3121225"/>
              <a:ext cx="55275" cy="29075"/>
            </a:xfrm>
            <a:custGeom>
              <a:avLst/>
              <a:gdLst/>
              <a:ahLst/>
              <a:cxnLst/>
              <a:rect l="l" t="t" r="r" b="b"/>
              <a:pathLst>
                <a:path w="2211" h="1163" extrusionOk="0">
                  <a:moveTo>
                    <a:pt x="1" y="0"/>
                  </a:moveTo>
                  <a:lnTo>
                    <a:pt x="1226" y="1162"/>
                  </a:lnTo>
                  <a:lnTo>
                    <a:pt x="2211" y="278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43" name="Google Shape;3268;p42">
              <a:extLst>
                <a:ext uri="{FF2B5EF4-FFF2-40B4-BE49-F238E27FC236}">
                  <a16:creationId xmlns:a16="http://schemas.microsoft.com/office/drawing/2014/main" id="{85A4868E-80A6-0E69-C706-F1D208B8C8A1}"/>
                </a:ext>
              </a:extLst>
            </p:cNvPr>
            <p:cNvSpPr/>
            <p:nvPr/>
          </p:nvSpPr>
          <p:spPr>
            <a:xfrm>
              <a:off x="1824375" y="3113325"/>
              <a:ext cx="88750" cy="47700"/>
            </a:xfrm>
            <a:custGeom>
              <a:avLst/>
              <a:gdLst/>
              <a:ahLst/>
              <a:cxnLst/>
              <a:rect l="l" t="t" r="r" b="b"/>
              <a:pathLst>
                <a:path w="3550" h="1908" extrusionOk="0">
                  <a:moveTo>
                    <a:pt x="2375" y="632"/>
                  </a:moveTo>
                  <a:lnTo>
                    <a:pt x="2438" y="670"/>
                  </a:lnTo>
                  <a:lnTo>
                    <a:pt x="2021" y="1049"/>
                  </a:lnTo>
                  <a:lnTo>
                    <a:pt x="1579" y="632"/>
                  </a:lnTo>
                  <a:close/>
                  <a:moveTo>
                    <a:pt x="1" y="1"/>
                  </a:moveTo>
                  <a:lnTo>
                    <a:pt x="1996" y="1907"/>
                  </a:lnTo>
                  <a:lnTo>
                    <a:pt x="3549" y="518"/>
                  </a:lnTo>
                  <a:lnTo>
                    <a:pt x="25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44" name="Google Shape;3269;p42">
              <a:extLst>
                <a:ext uri="{FF2B5EF4-FFF2-40B4-BE49-F238E27FC236}">
                  <a16:creationId xmlns:a16="http://schemas.microsoft.com/office/drawing/2014/main" id="{FB1F61E0-0966-3055-28A4-35EC6532B813}"/>
                </a:ext>
              </a:extLst>
            </p:cNvPr>
            <p:cNvSpPr/>
            <p:nvPr/>
          </p:nvSpPr>
          <p:spPr>
            <a:xfrm>
              <a:off x="2090500" y="3105425"/>
              <a:ext cx="65050" cy="33175"/>
            </a:xfrm>
            <a:custGeom>
              <a:avLst/>
              <a:gdLst/>
              <a:ahLst/>
              <a:cxnLst/>
              <a:rect l="l" t="t" r="r" b="b"/>
              <a:pathLst>
                <a:path w="2602" h="1327" extrusionOk="0">
                  <a:moveTo>
                    <a:pt x="0" y="1"/>
                  </a:moveTo>
                  <a:lnTo>
                    <a:pt x="468" y="1327"/>
                  </a:lnTo>
                  <a:lnTo>
                    <a:pt x="2602" y="658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  <p:sp>
          <p:nvSpPr>
            <p:cNvPr id="2145" name="Google Shape;3270;p42">
              <a:extLst>
                <a:ext uri="{FF2B5EF4-FFF2-40B4-BE49-F238E27FC236}">
                  <a16:creationId xmlns:a16="http://schemas.microsoft.com/office/drawing/2014/main" id="{4379822B-A4E8-D390-26AD-5E2ACC19D95A}"/>
                </a:ext>
              </a:extLst>
            </p:cNvPr>
            <p:cNvSpPr/>
            <p:nvPr/>
          </p:nvSpPr>
          <p:spPr>
            <a:xfrm>
              <a:off x="2077875" y="3094075"/>
              <a:ext cx="106725" cy="54325"/>
            </a:xfrm>
            <a:custGeom>
              <a:avLst/>
              <a:gdLst/>
              <a:ahLst/>
              <a:cxnLst/>
              <a:rect l="l" t="t" r="r" b="b"/>
              <a:pathLst>
                <a:path w="4269" h="2173" extrusionOk="0">
                  <a:moveTo>
                    <a:pt x="998" y="910"/>
                  </a:moveTo>
                  <a:lnTo>
                    <a:pt x="1945" y="1137"/>
                  </a:lnTo>
                  <a:lnTo>
                    <a:pt x="1162" y="1377"/>
                  </a:lnTo>
                  <a:lnTo>
                    <a:pt x="998" y="910"/>
                  </a:lnTo>
                  <a:close/>
                  <a:moveTo>
                    <a:pt x="0" y="0"/>
                  </a:moveTo>
                  <a:lnTo>
                    <a:pt x="783" y="2172"/>
                  </a:lnTo>
                  <a:lnTo>
                    <a:pt x="4268" y="108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 panose="02040502050505030304" pitchFamily="18" charset="0"/>
              </a:endParaRPr>
            </a:p>
          </p:txBody>
        </p:sp>
      </p:grpSp>
      <p:sp>
        <p:nvSpPr>
          <p:cNvPr id="2149" name="TextBox 2148">
            <a:extLst>
              <a:ext uri="{FF2B5EF4-FFF2-40B4-BE49-F238E27FC236}">
                <a16:creationId xmlns:a16="http://schemas.microsoft.com/office/drawing/2014/main" id="{3F7C9C66-9769-9975-7887-A2D6640A7725}"/>
              </a:ext>
            </a:extLst>
          </p:cNvPr>
          <p:cNvSpPr txBox="1"/>
          <p:nvPr/>
        </p:nvSpPr>
        <p:spPr>
          <a:xfrm>
            <a:off x="7193756" y="3816877"/>
            <a:ext cx="1939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“</a:t>
            </a:r>
            <a:r>
              <a:rPr lang="en-US" sz="1200" dirty="0">
                <a:latin typeface="Palatino Linotype" panose="02040502050505030304" pitchFamily="18" charset="0"/>
                <a:ea typeface="Calibri" panose="020F0502020204030204" pitchFamily="34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readbasket of Europe”</a:t>
            </a:r>
            <a:r>
              <a:rPr lang="en-NO" sz="1200" dirty="0">
                <a:effectLst/>
                <a:latin typeface="Palatino Linotype" panose="02040502050505030304" pitchFamily="18" charset="0"/>
              </a:rPr>
              <a:t> </a:t>
            </a:r>
            <a:endParaRPr lang="en-NO" sz="1200" dirty="0">
              <a:latin typeface="Palatino Linotype" panose="02040502050505030304" pitchFamily="18" charset="0"/>
            </a:endParaRPr>
          </a:p>
        </p:txBody>
      </p:sp>
      <p:cxnSp>
        <p:nvCxnSpPr>
          <p:cNvPr id="2151" name="Curved Connector 2150">
            <a:extLst>
              <a:ext uri="{FF2B5EF4-FFF2-40B4-BE49-F238E27FC236}">
                <a16:creationId xmlns:a16="http://schemas.microsoft.com/office/drawing/2014/main" id="{A4811E1F-645D-416F-768D-D0932B5AA240}"/>
              </a:ext>
            </a:extLst>
          </p:cNvPr>
          <p:cNvCxnSpPr>
            <a:cxnSpLocks/>
          </p:cNvCxnSpPr>
          <p:nvPr/>
        </p:nvCxnSpPr>
        <p:spPr>
          <a:xfrm>
            <a:off x="6255970" y="3643119"/>
            <a:ext cx="1057245" cy="35797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3" name="Google Shape;405;p29">
            <a:extLst>
              <a:ext uri="{FF2B5EF4-FFF2-40B4-BE49-F238E27FC236}">
                <a16:creationId xmlns:a16="http://schemas.microsoft.com/office/drawing/2014/main" id="{E0BB21F4-AC74-CDBB-BE7E-0D65333B9ED5}"/>
              </a:ext>
            </a:extLst>
          </p:cNvPr>
          <p:cNvSpPr/>
          <p:nvPr/>
        </p:nvSpPr>
        <p:spPr>
          <a:xfrm>
            <a:off x="1020860" y="1994170"/>
            <a:ext cx="318068" cy="3148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2154" name="Google Shape;405;p29">
            <a:extLst>
              <a:ext uri="{FF2B5EF4-FFF2-40B4-BE49-F238E27FC236}">
                <a16:creationId xmlns:a16="http://schemas.microsoft.com/office/drawing/2014/main" id="{15996FEE-D06B-476E-78D6-22ABF20656BF}"/>
              </a:ext>
            </a:extLst>
          </p:cNvPr>
          <p:cNvSpPr/>
          <p:nvPr/>
        </p:nvSpPr>
        <p:spPr>
          <a:xfrm>
            <a:off x="1017556" y="2497653"/>
            <a:ext cx="318068" cy="3148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2156" name="TextBox 2155">
            <a:extLst>
              <a:ext uri="{FF2B5EF4-FFF2-40B4-BE49-F238E27FC236}">
                <a16:creationId xmlns:a16="http://schemas.microsoft.com/office/drawing/2014/main" id="{6189A7B6-0CAC-D07C-9291-FE5EA6FBA7C3}"/>
              </a:ext>
            </a:extLst>
          </p:cNvPr>
          <p:cNvSpPr txBox="1"/>
          <p:nvPr/>
        </p:nvSpPr>
        <p:spPr>
          <a:xfrm>
            <a:off x="1390112" y="1026008"/>
            <a:ext cx="4889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Palatino Linotype" panose="02040502050505030304" pitchFamily="18" charset="0"/>
                <a:ea typeface="Calibri" panose="020F0502020204030204" pitchFamily="34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locked 7 out of 13 of Ukrainian ports</a:t>
            </a:r>
            <a:endParaRPr lang="en-NO" sz="1200" dirty="0">
              <a:latin typeface="Palatino Linotype" panose="02040502050505030304" pitchFamily="18" charset="0"/>
            </a:endParaRPr>
          </a:p>
        </p:txBody>
      </p:sp>
      <p:sp>
        <p:nvSpPr>
          <p:cNvPr id="2158" name="TextBox 2157">
            <a:extLst>
              <a:ext uri="{FF2B5EF4-FFF2-40B4-BE49-F238E27FC236}">
                <a16:creationId xmlns:a16="http://schemas.microsoft.com/office/drawing/2014/main" id="{4A374E89-C71F-6AAE-6C32-D029E1964454}"/>
              </a:ext>
            </a:extLst>
          </p:cNvPr>
          <p:cNvSpPr txBox="1"/>
          <p:nvPr/>
        </p:nvSpPr>
        <p:spPr>
          <a:xfrm>
            <a:off x="1391971" y="1557974"/>
            <a:ext cx="2555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Destroyed grain storage facilities</a:t>
            </a:r>
            <a:endParaRPr lang="en-NO" sz="1200" dirty="0">
              <a:latin typeface="Palatino Linotype" panose="02040502050505030304" pitchFamily="18" charset="0"/>
            </a:endParaRPr>
          </a:p>
        </p:txBody>
      </p:sp>
      <p:sp>
        <p:nvSpPr>
          <p:cNvPr id="2160" name="TextBox 2159">
            <a:extLst>
              <a:ext uri="{FF2B5EF4-FFF2-40B4-BE49-F238E27FC236}">
                <a16:creationId xmlns:a16="http://schemas.microsoft.com/office/drawing/2014/main" id="{A9F91CD3-E3BF-83A6-0BAA-82426E88031C}"/>
              </a:ext>
            </a:extLst>
          </p:cNvPr>
          <p:cNvSpPr txBox="1"/>
          <p:nvPr/>
        </p:nvSpPr>
        <p:spPr>
          <a:xfrm>
            <a:off x="1381018" y="2060374"/>
            <a:ext cx="26624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Shutting down </a:t>
            </a:r>
            <a:r>
              <a:rPr lang="en-US" sz="1200" dirty="0">
                <a:latin typeface="Palatino Linotype" panose="02040502050505030304" pitchFamily="18" charset="0"/>
                <a:ea typeface="Calibri" panose="020F0502020204030204" pitchFamily="34" charset="0"/>
              </a:rPr>
              <a:t>of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fertilizer plants</a:t>
            </a:r>
            <a:r>
              <a:rPr lang="en-NO" sz="1200" dirty="0">
                <a:effectLst/>
                <a:latin typeface="Palatino Linotype" panose="02040502050505030304" pitchFamily="18" charset="0"/>
              </a:rPr>
              <a:t> </a:t>
            </a:r>
            <a:endParaRPr lang="en-NO" sz="1200" dirty="0">
              <a:latin typeface="Palatino Linotype" panose="02040502050505030304" pitchFamily="18" charset="0"/>
            </a:endParaRPr>
          </a:p>
        </p:txBody>
      </p:sp>
      <p:sp>
        <p:nvSpPr>
          <p:cNvPr id="2162" name="TextBox 2161">
            <a:extLst>
              <a:ext uri="{FF2B5EF4-FFF2-40B4-BE49-F238E27FC236}">
                <a16:creationId xmlns:a16="http://schemas.microsoft.com/office/drawing/2014/main" id="{AABE6AB5-8A18-DE89-5AA8-81A6C7EE3C80}"/>
              </a:ext>
            </a:extLst>
          </p:cNvPr>
          <p:cNvSpPr txBox="1"/>
          <p:nvPr/>
        </p:nvSpPr>
        <p:spPr>
          <a:xfrm>
            <a:off x="1390112" y="2517205"/>
            <a:ext cx="4889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Palatino Linotype" panose="02040502050505030304" pitchFamily="18" charset="0"/>
              </a:rPr>
              <a:t>Farmers joined the army and left their lands</a:t>
            </a:r>
            <a:r>
              <a:rPr lang="en-NO" sz="1200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2164" name="Graphic 2163" descr="Crane with solid fill">
            <a:extLst>
              <a:ext uri="{FF2B5EF4-FFF2-40B4-BE49-F238E27FC236}">
                <a16:creationId xmlns:a16="http://schemas.microsoft.com/office/drawing/2014/main" id="{6BAAB6B5-4291-4652-60C3-5CFF2F9B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82" y="969805"/>
            <a:ext cx="342012" cy="342012"/>
          </a:xfrm>
          <a:prstGeom prst="rect">
            <a:avLst/>
          </a:prstGeom>
        </p:spPr>
      </p:pic>
      <p:pic>
        <p:nvPicPr>
          <p:cNvPr id="2166" name="Graphic 2165" descr="Box outline">
            <a:extLst>
              <a:ext uri="{FF2B5EF4-FFF2-40B4-BE49-F238E27FC236}">
                <a16:creationId xmlns:a16="http://schemas.microsoft.com/office/drawing/2014/main" id="{BA69D357-9868-3CBE-B797-BC9CDE389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964" y="1509046"/>
            <a:ext cx="301511" cy="301511"/>
          </a:xfrm>
          <a:prstGeom prst="rect">
            <a:avLst/>
          </a:prstGeom>
        </p:spPr>
      </p:pic>
      <p:pic>
        <p:nvPicPr>
          <p:cNvPr id="2170" name="Graphic 2169" descr="Tractor with solid fill">
            <a:extLst>
              <a:ext uri="{FF2B5EF4-FFF2-40B4-BE49-F238E27FC236}">
                <a16:creationId xmlns:a16="http://schemas.microsoft.com/office/drawing/2014/main" id="{4470498A-F630-0E7A-0EE4-8D8E7BBA4C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655" y="2497489"/>
            <a:ext cx="333342" cy="333342"/>
          </a:xfrm>
          <a:prstGeom prst="rect">
            <a:avLst/>
          </a:prstGeom>
        </p:spPr>
      </p:pic>
      <p:pic>
        <p:nvPicPr>
          <p:cNvPr id="2174" name="Graphic 2173" descr="Factory with solid fill">
            <a:extLst>
              <a:ext uri="{FF2B5EF4-FFF2-40B4-BE49-F238E27FC236}">
                <a16:creationId xmlns:a16="http://schemas.microsoft.com/office/drawing/2014/main" id="{27976F2A-5007-9D1C-36D7-7EC948DCE7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556" y="1982250"/>
            <a:ext cx="333342" cy="333342"/>
          </a:xfrm>
          <a:prstGeom prst="rect">
            <a:avLst/>
          </a:prstGeom>
        </p:spPr>
      </p:pic>
      <p:cxnSp>
        <p:nvCxnSpPr>
          <p:cNvPr id="386" name="Google Shape;436;p30">
            <a:extLst>
              <a:ext uri="{FF2B5EF4-FFF2-40B4-BE49-F238E27FC236}">
                <a16:creationId xmlns:a16="http://schemas.microsoft.com/office/drawing/2014/main" id="{DE8605E5-D8DE-98C0-8EB6-86C271EA8B63}"/>
              </a:ext>
            </a:extLst>
          </p:cNvPr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04BDF83F-8E2F-DF6F-A437-3D08D23D0DE6}"/>
              </a:ext>
            </a:extLst>
          </p:cNvPr>
          <p:cNvSpPr txBox="1"/>
          <p:nvPr/>
        </p:nvSpPr>
        <p:spPr>
          <a:xfrm>
            <a:off x="995303" y="668517"/>
            <a:ext cx="4889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b="1" dirty="0">
                <a:latin typeface="Palatino Linotype" panose="02040502050505030304" pitchFamily="18" charset="0"/>
              </a:rPr>
              <a:t>Ukraine</a:t>
            </a:r>
            <a:r>
              <a:rPr lang="ru-RU" sz="1200" b="1" dirty="0">
                <a:latin typeface="Palatino Linotype" panose="02040502050505030304" pitchFamily="18" charset="0"/>
              </a:rPr>
              <a:t>:</a:t>
            </a:r>
            <a:endParaRPr lang="en-NO" sz="1200" b="1" dirty="0">
              <a:latin typeface="Palatino Linotype" panose="02040502050505030304" pitchFamily="18" charset="0"/>
            </a:endParaRP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3526FE73-A369-9232-206D-C2B2B8018680}"/>
              </a:ext>
            </a:extLst>
          </p:cNvPr>
          <p:cNvSpPr txBox="1"/>
          <p:nvPr/>
        </p:nvSpPr>
        <p:spPr>
          <a:xfrm>
            <a:off x="976557" y="3030709"/>
            <a:ext cx="14267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b="1" dirty="0">
                <a:latin typeface="Palatino Linotype" panose="02040502050505030304" pitchFamily="18" charset="0"/>
              </a:rPr>
              <a:t>Russia</a:t>
            </a:r>
            <a:r>
              <a:rPr lang="ru-RU" sz="1200" b="1" dirty="0">
                <a:latin typeface="Palatino Linotype" panose="02040502050505030304" pitchFamily="18" charset="0"/>
              </a:rPr>
              <a:t>:</a:t>
            </a:r>
            <a:endParaRPr lang="en-NO" sz="1200" b="1" dirty="0">
              <a:latin typeface="Palatino Linotype" panose="02040502050505030304" pitchFamily="18" charset="0"/>
            </a:endParaRPr>
          </a:p>
        </p:txBody>
      </p:sp>
      <p:sp>
        <p:nvSpPr>
          <p:cNvPr id="389" name="Google Shape;405;p29">
            <a:extLst>
              <a:ext uri="{FF2B5EF4-FFF2-40B4-BE49-F238E27FC236}">
                <a16:creationId xmlns:a16="http://schemas.microsoft.com/office/drawing/2014/main" id="{09D17361-BCB5-2CFA-9BDB-CC448EC7AB34}"/>
              </a:ext>
            </a:extLst>
          </p:cNvPr>
          <p:cNvSpPr/>
          <p:nvPr/>
        </p:nvSpPr>
        <p:spPr>
          <a:xfrm>
            <a:off x="999698" y="3367966"/>
            <a:ext cx="318068" cy="3148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390" name="Google Shape;405;p29">
            <a:extLst>
              <a:ext uri="{FF2B5EF4-FFF2-40B4-BE49-F238E27FC236}">
                <a16:creationId xmlns:a16="http://schemas.microsoft.com/office/drawing/2014/main" id="{CBC8D3BD-69E8-B6B7-1148-4EDE9BFA11D1}"/>
              </a:ext>
            </a:extLst>
          </p:cNvPr>
          <p:cNvSpPr/>
          <p:nvPr/>
        </p:nvSpPr>
        <p:spPr>
          <a:xfrm>
            <a:off x="976057" y="3871796"/>
            <a:ext cx="318068" cy="3148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 panose="02040502050505030304" pitchFamily="18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AED37C99-00A2-AE94-2170-CBF3457A10F3}"/>
              </a:ext>
            </a:extLst>
          </p:cNvPr>
          <p:cNvSpPr txBox="1"/>
          <p:nvPr/>
        </p:nvSpPr>
        <p:spPr>
          <a:xfrm>
            <a:off x="1317203" y="3885947"/>
            <a:ext cx="4889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Palatino Linotype" panose="02040502050505030304" pitchFamily="18" charset="0"/>
              </a:rPr>
              <a:t>Banking limitations and inability to export </a:t>
            </a:r>
            <a:r>
              <a:rPr lang="en-US" sz="1200" dirty="0" err="1">
                <a:latin typeface="Palatino Linotype" panose="02040502050505030304" pitchFamily="18" charset="0"/>
              </a:rPr>
              <a:t>fertilisers</a:t>
            </a:r>
            <a:r>
              <a:rPr lang="en-US" sz="1200" dirty="0">
                <a:latin typeface="Palatino Linotype" panose="02040502050505030304" pitchFamily="18" charset="0"/>
              </a:rPr>
              <a:t> </a:t>
            </a:r>
            <a:r>
              <a:rPr lang="en-NO" sz="12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46B1A3A4-C386-B628-DBC7-BC5319B206D5}"/>
              </a:ext>
            </a:extLst>
          </p:cNvPr>
          <p:cNvSpPr txBox="1"/>
          <p:nvPr/>
        </p:nvSpPr>
        <p:spPr>
          <a:xfrm>
            <a:off x="1350416" y="3357046"/>
            <a:ext cx="4889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latin typeface="Palatino Linotype" panose="02040502050505030304" pitchFamily="18" charset="0"/>
              </a:rPr>
              <a:t>Sanctions and limitations</a:t>
            </a:r>
          </a:p>
        </p:txBody>
      </p:sp>
      <p:pic>
        <p:nvPicPr>
          <p:cNvPr id="396" name="Graphic 395" descr="No sign with solid fill">
            <a:extLst>
              <a:ext uri="{FF2B5EF4-FFF2-40B4-BE49-F238E27FC236}">
                <a16:creationId xmlns:a16="http://schemas.microsoft.com/office/drawing/2014/main" id="{BA09A75D-6C05-8C9D-46BB-D533D9A5DF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2658" y="3370771"/>
            <a:ext cx="304545" cy="304545"/>
          </a:xfrm>
          <a:prstGeom prst="rect">
            <a:avLst/>
          </a:prstGeom>
        </p:spPr>
      </p:pic>
      <p:pic>
        <p:nvPicPr>
          <p:cNvPr id="398" name="Graphic 397" descr="Internet Banking with solid fill">
            <a:extLst>
              <a:ext uri="{FF2B5EF4-FFF2-40B4-BE49-F238E27FC236}">
                <a16:creationId xmlns:a16="http://schemas.microsoft.com/office/drawing/2014/main" id="{EBC1D0DB-D746-25E8-7C45-776433A705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4003" y="3893191"/>
            <a:ext cx="295989" cy="295989"/>
          </a:xfrm>
          <a:prstGeom prst="rect">
            <a:avLst/>
          </a:prstGeom>
        </p:spPr>
      </p:pic>
      <p:sp>
        <p:nvSpPr>
          <p:cNvPr id="2122" name="Oval 2121">
            <a:extLst>
              <a:ext uri="{FF2B5EF4-FFF2-40B4-BE49-F238E27FC236}">
                <a16:creationId xmlns:a16="http://schemas.microsoft.com/office/drawing/2014/main" id="{20C12CC4-9B1A-2BB9-DCB5-BE68803DEF24}"/>
              </a:ext>
            </a:extLst>
          </p:cNvPr>
          <p:cNvSpPr/>
          <p:nvPr/>
        </p:nvSpPr>
        <p:spPr>
          <a:xfrm>
            <a:off x="1596253" y="4833550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23" name="Oval 2122">
            <a:extLst>
              <a:ext uri="{FF2B5EF4-FFF2-40B4-BE49-F238E27FC236}">
                <a16:creationId xmlns:a16="http://schemas.microsoft.com/office/drawing/2014/main" id="{64B90C0A-5332-2B2C-5756-88A629E3D983}"/>
              </a:ext>
            </a:extLst>
          </p:cNvPr>
          <p:cNvSpPr/>
          <p:nvPr/>
        </p:nvSpPr>
        <p:spPr>
          <a:xfrm>
            <a:off x="2814980" y="4826083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24" name="Oval 2123">
            <a:extLst>
              <a:ext uri="{FF2B5EF4-FFF2-40B4-BE49-F238E27FC236}">
                <a16:creationId xmlns:a16="http://schemas.microsoft.com/office/drawing/2014/main" id="{D2B5954C-B21C-AB21-C5DD-B74AC764FDD2}"/>
              </a:ext>
            </a:extLst>
          </p:cNvPr>
          <p:cNvSpPr/>
          <p:nvPr/>
        </p:nvSpPr>
        <p:spPr>
          <a:xfrm>
            <a:off x="4033707" y="4809877"/>
            <a:ext cx="119432" cy="115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46" name="Oval 2145">
            <a:extLst>
              <a:ext uri="{FF2B5EF4-FFF2-40B4-BE49-F238E27FC236}">
                <a16:creationId xmlns:a16="http://schemas.microsoft.com/office/drawing/2014/main" id="{F7639F9E-F840-095B-3534-30CC2ABDC957}"/>
              </a:ext>
            </a:extLst>
          </p:cNvPr>
          <p:cNvSpPr/>
          <p:nvPr/>
        </p:nvSpPr>
        <p:spPr>
          <a:xfrm>
            <a:off x="5232579" y="4817979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47" name="Oval 2146">
            <a:extLst>
              <a:ext uri="{FF2B5EF4-FFF2-40B4-BE49-F238E27FC236}">
                <a16:creationId xmlns:a16="http://schemas.microsoft.com/office/drawing/2014/main" id="{0F228CA6-3E58-2DDF-A239-5BFA901E1790}"/>
              </a:ext>
            </a:extLst>
          </p:cNvPr>
          <p:cNvSpPr/>
          <p:nvPr/>
        </p:nvSpPr>
        <p:spPr>
          <a:xfrm>
            <a:off x="6437311" y="4826083"/>
            <a:ext cx="119432" cy="1159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48" name="Oval 2147">
            <a:extLst>
              <a:ext uri="{FF2B5EF4-FFF2-40B4-BE49-F238E27FC236}">
                <a16:creationId xmlns:a16="http://schemas.microsoft.com/office/drawing/2014/main" id="{A4E6CCBA-A210-2621-7D12-B3EB4834F3B8}"/>
              </a:ext>
            </a:extLst>
          </p:cNvPr>
          <p:cNvSpPr/>
          <p:nvPr/>
        </p:nvSpPr>
        <p:spPr>
          <a:xfrm>
            <a:off x="7413725" y="4809877"/>
            <a:ext cx="119432" cy="11594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150" name="TextBox 2149">
            <a:extLst>
              <a:ext uri="{FF2B5EF4-FFF2-40B4-BE49-F238E27FC236}">
                <a16:creationId xmlns:a16="http://schemas.microsoft.com/office/drawing/2014/main" id="{EA9532EC-AB05-133A-839A-59D5E8BEF24B}"/>
              </a:ext>
            </a:extLst>
          </p:cNvPr>
          <p:cNvSpPr txBox="1"/>
          <p:nvPr/>
        </p:nvSpPr>
        <p:spPr>
          <a:xfrm>
            <a:off x="1280878" y="4942026"/>
            <a:ext cx="869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152" name="TextBox 2151">
            <a:extLst>
              <a:ext uri="{FF2B5EF4-FFF2-40B4-BE49-F238E27FC236}">
                <a16:creationId xmlns:a16="http://schemas.microsoft.com/office/drawing/2014/main" id="{396A1DD4-8BCA-03CF-4B98-B4ACA3E3067E}"/>
              </a:ext>
            </a:extLst>
          </p:cNvPr>
          <p:cNvSpPr txBox="1"/>
          <p:nvPr/>
        </p:nvSpPr>
        <p:spPr>
          <a:xfrm>
            <a:off x="2289275" y="4951308"/>
            <a:ext cx="12458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Palatino Linotype" panose="02040502050505030304" pitchFamily="18" charset="0"/>
              </a:rPr>
              <a:t>CENTRAL ASIA</a:t>
            </a:r>
          </a:p>
        </p:txBody>
      </p:sp>
      <p:sp>
        <p:nvSpPr>
          <p:cNvPr id="2155" name="TextBox 2154">
            <a:extLst>
              <a:ext uri="{FF2B5EF4-FFF2-40B4-BE49-F238E27FC236}">
                <a16:creationId xmlns:a16="http://schemas.microsoft.com/office/drawing/2014/main" id="{228CDDAF-3962-01DA-F41F-DB71746ACDEB}"/>
              </a:ext>
            </a:extLst>
          </p:cNvPr>
          <p:cNvSpPr txBox="1"/>
          <p:nvPr/>
        </p:nvSpPr>
        <p:spPr>
          <a:xfrm>
            <a:off x="3510431" y="4925821"/>
            <a:ext cx="1344778" cy="20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Palatino Linotype" panose="02040502050505030304" pitchFamily="18" charset="0"/>
              </a:rPr>
              <a:t>RUSSO-UKRAINIAN WAR</a:t>
            </a:r>
          </a:p>
        </p:txBody>
      </p:sp>
      <p:sp>
        <p:nvSpPr>
          <p:cNvPr id="2157" name="TextBox 2156">
            <a:extLst>
              <a:ext uri="{FF2B5EF4-FFF2-40B4-BE49-F238E27FC236}">
                <a16:creationId xmlns:a16="http://schemas.microsoft.com/office/drawing/2014/main" id="{72D76C42-3BDA-56DC-F43E-8CCDDCC1214A}"/>
              </a:ext>
            </a:extLst>
          </p:cNvPr>
          <p:cNvSpPr txBox="1"/>
          <p:nvPr/>
        </p:nvSpPr>
        <p:spPr>
          <a:xfrm>
            <a:off x="4969991" y="4932742"/>
            <a:ext cx="8363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REMITTANCES</a:t>
            </a:r>
          </a:p>
        </p:txBody>
      </p:sp>
      <p:sp>
        <p:nvSpPr>
          <p:cNvPr id="2159" name="TextBox 2158">
            <a:extLst>
              <a:ext uri="{FF2B5EF4-FFF2-40B4-BE49-F238E27FC236}">
                <a16:creationId xmlns:a16="http://schemas.microsoft.com/office/drawing/2014/main" id="{99156F54-F64F-32CA-4DDF-6AFF3B9BC58B}"/>
              </a:ext>
            </a:extLst>
          </p:cNvPr>
          <p:cNvSpPr txBox="1"/>
          <p:nvPr/>
        </p:nvSpPr>
        <p:spPr>
          <a:xfrm>
            <a:off x="5949173" y="4943445"/>
            <a:ext cx="1701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TRADE AND FOOD</a:t>
            </a:r>
          </a:p>
        </p:txBody>
      </p:sp>
      <p:sp>
        <p:nvSpPr>
          <p:cNvPr id="2161" name="TextBox 2160">
            <a:extLst>
              <a:ext uri="{FF2B5EF4-FFF2-40B4-BE49-F238E27FC236}">
                <a16:creationId xmlns:a16="http://schemas.microsoft.com/office/drawing/2014/main" id="{B2BB7339-6626-3201-C964-FD570FC3B77D}"/>
              </a:ext>
            </a:extLst>
          </p:cNvPr>
          <p:cNvSpPr txBox="1"/>
          <p:nvPr/>
        </p:nvSpPr>
        <p:spPr>
          <a:xfrm>
            <a:off x="7126396" y="4932741"/>
            <a:ext cx="10124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Palatino Linotype" panose="02040502050505030304" pitchFamily="18" charset="0"/>
              </a:rPr>
              <a:t>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104269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inimalist Business Basic Template by Slidesgo">
  <a:themeElements>
    <a:clrScheme name="Simple Light">
      <a:dk1>
        <a:srgbClr val="191919"/>
      </a:dk1>
      <a:lt1>
        <a:srgbClr val="F0F0F0"/>
      </a:lt1>
      <a:dk2>
        <a:srgbClr val="E7C22C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778</Words>
  <Application>Microsoft Macintosh PowerPoint</Application>
  <PresentationFormat>On-screen Show (16:9)</PresentationFormat>
  <Paragraphs>198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Roboto</vt:lpstr>
      <vt:lpstr>Calibri</vt:lpstr>
      <vt:lpstr>Playfair Display ExtraBold</vt:lpstr>
      <vt:lpstr>Palatino Linotype</vt:lpstr>
      <vt:lpstr>Nunito Light</vt:lpstr>
      <vt:lpstr>Bebas Neue</vt:lpstr>
      <vt:lpstr>Arial</vt:lpstr>
      <vt:lpstr>Minimalist Business Basic Template by Slidesgo</vt:lpstr>
      <vt:lpstr>INCREASING POVERTY –  THE IMPACT OF RUSSIAN-UKRAINIAN WAR ON CENTRAL ASIA  </vt:lpstr>
      <vt:lpstr>Structure</vt:lpstr>
      <vt:lpstr>Central Asia - General information </vt:lpstr>
      <vt:lpstr>The Russo-Ukrainian war   </vt:lpstr>
      <vt:lpstr>Remittances </vt:lpstr>
      <vt:lpstr>Remittances (1)  </vt:lpstr>
      <vt:lpstr>Remittances (2)  </vt:lpstr>
      <vt:lpstr>Russia and Central Asia – Trade relations    </vt:lpstr>
      <vt:lpstr>Food security – Global food market    </vt:lpstr>
      <vt:lpstr>PowerPoint Presentation</vt:lpstr>
      <vt:lpstr>Central Asia and food crisis  </vt:lpstr>
      <vt:lpstr>Risk mitigation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Basic Template</dc:title>
  <dc:creator>Ømer Yigitalp</dc:creator>
  <cp:lastModifiedBy>Rahimzoda Muhayyoi</cp:lastModifiedBy>
  <cp:revision>154</cp:revision>
  <dcterms:modified xsi:type="dcterms:W3CDTF">2024-08-24T19:24:56Z</dcterms:modified>
</cp:coreProperties>
</file>